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3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84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63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28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6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53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1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1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0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4D418-8532-40CD-B517-A9FCBE387556}" type="datetimeFigureOut">
              <a:rPr lang="it-IT" smtClean="0"/>
              <a:t>03/02/2017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EE8D-0DCE-43A8-8784-550CDFFCB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6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Guida di installazione del modem Alice Wi-Fi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97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o Speroni\Desktop\img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900"/>
            <a:ext cx="8964488" cy="44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1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to Speroni\Desktop\img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to Speroni\Desktop\img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8101013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28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Presentazione su schermo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Guida di installazione del modem Alice Wi-Fi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di installazione del modem Alice Wi-Fi</dc:title>
  <dc:creator>Vito Speroni</dc:creator>
  <cp:lastModifiedBy>Vito Speroni</cp:lastModifiedBy>
  <cp:revision>3</cp:revision>
  <dcterms:created xsi:type="dcterms:W3CDTF">2017-02-03T16:04:34Z</dcterms:created>
  <dcterms:modified xsi:type="dcterms:W3CDTF">2017-02-03T16:09:51Z</dcterms:modified>
</cp:coreProperties>
</file>