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6"/>
  </p:notesMasterIdLst>
  <p:sldIdLst>
    <p:sldId id="430" r:id="rId2"/>
    <p:sldId id="431" r:id="rId3"/>
    <p:sldId id="429" r:id="rId4"/>
    <p:sldId id="428" r:id="rId5"/>
    <p:sldId id="427" r:id="rId6"/>
    <p:sldId id="426" r:id="rId7"/>
    <p:sldId id="425" r:id="rId8"/>
    <p:sldId id="424" r:id="rId9"/>
    <p:sldId id="423" r:id="rId10"/>
    <p:sldId id="422" r:id="rId11"/>
    <p:sldId id="421" r:id="rId12"/>
    <p:sldId id="420" r:id="rId13"/>
    <p:sldId id="419" r:id="rId14"/>
    <p:sldId id="418" r:id="rId15"/>
    <p:sldId id="417" r:id="rId16"/>
    <p:sldId id="416" r:id="rId17"/>
    <p:sldId id="415" r:id="rId18"/>
    <p:sldId id="414" r:id="rId19"/>
    <p:sldId id="412" r:id="rId20"/>
    <p:sldId id="413" r:id="rId21"/>
    <p:sldId id="411" r:id="rId22"/>
    <p:sldId id="410" r:id="rId23"/>
    <p:sldId id="409" r:id="rId24"/>
    <p:sldId id="408" r:id="rId25"/>
    <p:sldId id="407" r:id="rId26"/>
    <p:sldId id="278" r:id="rId27"/>
    <p:sldId id="280" r:id="rId28"/>
    <p:sldId id="283" r:id="rId29"/>
    <p:sldId id="285" r:id="rId30"/>
    <p:sldId id="287" r:id="rId31"/>
    <p:sldId id="276" r:id="rId32"/>
    <p:sldId id="271" r:id="rId33"/>
    <p:sldId id="257" r:id="rId34"/>
    <p:sldId id="258" r:id="rId35"/>
    <p:sldId id="262" r:id="rId36"/>
    <p:sldId id="263" r:id="rId37"/>
    <p:sldId id="266" r:id="rId38"/>
    <p:sldId id="265" r:id="rId39"/>
    <p:sldId id="264" r:id="rId40"/>
    <p:sldId id="259" r:id="rId41"/>
    <p:sldId id="261" r:id="rId42"/>
    <p:sldId id="288" r:id="rId43"/>
    <p:sldId id="289" r:id="rId44"/>
    <p:sldId id="290" r:id="rId45"/>
    <p:sldId id="292" r:id="rId46"/>
    <p:sldId id="294" r:id="rId47"/>
    <p:sldId id="295" r:id="rId48"/>
    <p:sldId id="296" r:id="rId49"/>
    <p:sldId id="298" r:id="rId50"/>
    <p:sldId id="300" r:id="rId51"/>
    <p:sldId id="301" r:id="rId52"/>
    <p:sldId id="302" r:id="rId53"/>
    <p:sldId id="303" r:id="rId54"/>
    <p:sldId id="304" r:id="rId55"/>
    <p:sldId id="306" r:id="rId56"/>
    <p:sldId id="308" r:id="rId57"/>
    <p:sldId id="309" r:id="rId58"/>
    <p:sldId id="310" r:id="rId59"/>
    <p:sldId id="312" r:id="rId60"/>
    <p:sldId id="319" r:id="rId61"/>
    <p:sldId id="316" r:id="rId62"/>
    <p:sldId id="321" r:id="rId63"/>
    <p:sldId id="323" r:id="rId64"/>
    <p:sldId id="324" r:id="rId65"/>
    <p:sldId id="331" r:id="rId66"/>
    <p:sldId id="328" r:id="rId67"/>
    <p:sldId id="330" r:id="rId68"/>
    <p:sldId id="332" r:id="rId69"/>
    <p:sldId id="550" r:id="rId70"/>
    <p:sldId id="334" r:id="rId71"/>
    <p:sldId id="336" r:id="rId72"/>
    <p:sldId id="337" r:id="rId73"/>
    <p:sldId id="339" r:id="rId74"/>
    <p:sldId id="341" r:id="rId75"/>
    <p:sldId id="342" r:id="rId76"/>
    <p:sldId id="343" r:id="rId77"/>
    <p:sldId id="345" r:id="rId78"/>
    <p:sldId id="347" r:id="rId79"/>
    <p:sldId id="349" r:id="rId80"/>
    <p:sldId id="351" r:id="rId81"/>
    <p:sldId id="353" r:id="rId82"/>
    <p:sldId id="355" r:id="rId83"/>
    <p:sldId id="356" r:id="rId84"/>
    <p:sldId id="358" r:id="rId85"/>
    <p:sldId id="360" r:id="rId86"/>
    <p:sldId id="362" r:id="rId87"/>
    <p:sldId id="364" r:id="rId88"/>
    <p:sldId id="366" r:id="rId89"/>
    <p:sldId id="368" r:id="rId90"/>
    <p:sldId id="369" r:id="rId91"/>
    <p:sldId id="370" r:id="rId92"/>
    <p:sldId id="371" r:id="rId93"/>
    <p:sldId id="373" r:id="rId94"/>
    <p:sldId id="374" r:id="rId95"/>
    <p:sldId id="376" r:id="rId96"/>
    <p:sldId id="377" r:id="rId97"/>
    <p:sldId id="378" r:id="rId98"/>
    <p:sldId id="379" r:id="rId99"/>
    <p:sldId id="380" r:id="rId100"/>
    <p:sldId id="382" r:id="rId101"/>
    <p:sldId id="383" r:id="rId102"/>
    <p:sldId id="385" r:id="rId103"/>
    <p:sldId id="386" r:id="rId104"/>
    <p:sldId id="388" r:id="rId105"/>
    <p:sldId id="433" r:id="rId106"/>
    <p:sldId id="390" r:id="rId107"/>
    <p:sldId id="391" r:id="rId108"/>
    <p:sldId id="393" r:id="rId109"/>
    <p:sldId id="395" r:id="rId110"/>
    <p:sldId id="396" r:id="rId111"/>
    <p:sldId id="398" r:id="rId112"/>
    <p:sldId id="399" r:id="rId113"/>
    <p:sldId id="403" r:id="rId114"/>
    <p:sldId id="404" r:id="rId115"/>
    <p:sldId id="405" r:id="rId116"/>
    <p:sldId id="400" r:id="rId117"/>
    <p:sldId id="402" r:id="rId118"/>
    <p:sldId id="432" r:id="rId119"/>
    <p:sldId id="434" r:id="rId120"/>
    <p:sldId id="435" r:id="rId121"/>
    <p:sldId id="436" r:id="rId122"/>
    <p:sldId id="437" r:id="rId123"/>
    <p:sldId id="439" r:id="rId124"/>
    <p:sldId id="441" r:id="rId125"/>
    <p:sldId id="445" r:id="rId126"/>
    <p:sldId id="443" r:id="rId127"/>
    <p:sldId id="447" r:id="rId128"/>
    <p:sldId id="449" r:id="rId129"/>
    <p:sldId id="451" r:id="rId130"/>
    <p:sldId id="453" r:id="rId131"/>
    <p:sldId id="455" r:id="rId132"/>
    <p:sldId id="456" r:id="rId133"/>
    <p:sldId id="458" r:id="rId134"/>
    <p:sldId id="460" r:id="rId135"/>
    <p:sldId id="461" r:id="rId136"/>
    <p:sldId id="463" r:id="rId137"/>
    <p:sldId id="465" r:id="rId138"/>
    <p:sldId id="467" r:id="rId139"/>
    <p:sldId id="469" r:id="rId140"/>
    <p:sldId id="471" r:id="rId141"/>
    <p:sldId id="473" r:id="rId142"/>
    <p:sldId id="475" r:id="rId143"/>
    <p:sldId id="478" r:id="rId144"/>
    <p:sldId id="480" r:id="rId145"/>
    <p:sldId id="482" r:id="rId146"/>
    <p:sldId id="483" r:id="rId147"/>
    <p:sldId id="485" r:id="rId148"/>
    <p:sldId id="487" r:id="rId149"/>
    <p:sldId id="489" r:id="rId150"/>
    <p:sldId id="491" r:id="rId151"/>
    <p:sldId id="493" r:id="rId152"/>
    <p:sldId id="495" r:id="rId153"/>
    <p:sldId id="496" r:id="rId154"/>
    <p:sldId id="498" r:id="rId155"/>
    <p:sldId id="500" r:id="rId156"/>
    <p:sldId id="503" r:id="rId157"/>
    <p:sldId id="505" r:id="rId158"/>
    <p:sldId id="507" r:id="rId159"/>
    <p:sldId id="509" r:id="rId160"/>
    <p:sldId id="511" r:id="rId161"/>
    <p:sldId id="513" r:id="rId162"/>
    <p:sldId id="515" r:id="rId163"/>
    <p:sldId id="517" r:id="rId164"/>
    <p:sldId id="519" r:id="rId165"/>
    <p:sldId id="521" r:id="rId166"/>
    <p:sldId id="523" r:id="rId167"/>
    <p:sldId id="557" r:id="rId168"/>
    <p:sldId id="525" r:id="rId169"/>
    <p:sldId id="558" r:id="rId170"/>
    <p:sldId id="526" r:id="rId171"/>
    <p:sldId id="528" r:id="rId172"/>
    <p:sldId id="530" r:id="rId173"/>
    <p:sldId id="532" r:id="rId174"/>
    <p:sldId id="534" r:id="rId175"/>
    <p:sldId id="536" r:id="rId176"/>
    <p:sldId id="538" r:id="rId177"/>
    <p:sldId id="540" r:id="rId178"/>
    <p:sldId id="542" r:id="rId179"/>
    <p:sldId id="544" r:id="rId180"/>
    <p:sldId id="545" r:id="rId181"/>
    <p:sldId id="547" r:id="rId182"/>
    <p:sldId id="549" r:id="rId183"/>
    <p:sldId id="552" r:id="rId184"/>
    <p:sldId id="554" r:id="rId185"/>
    <p:sldId id="556" r:id="rId186"/>
    <p:sldId id="560" r:id="rId187"/>
    <p:sldId id="562" r:id="rId188"/>
    <p:sldId id="564" r:id="rId189"/>
    <p:sldId id="566" r:id="rId190"/>
    <p:sldId id="568" r:id="rId191"/>
    <p:sldId id="570" r:id="rId192"/>
    <p:sldId id="572" r:id="rId193"/>
    <p:sldId id="574" r:id="rId194"/>
    <p:sldId id="576" r:id="rId195"/>
    <p:sldId id="578" r:id="rId196"/>
    <p:sldId id="580" r:id="rId197"/>
    <p:sldId id="582" r:id="rId198"/>
    <p:sldId id="584" r:id="rId199"/>
    <p:sldId id="586" r:id="rId200"/>
    <p:sldId id="588" r:id="rId201"/>
    <p:sldId id="590" r:id="rId202"/>
    <p:sldId id="592" r:id="rId203"/>
    <p:sldId id="593" r:id="rId204"/>
    <p:sldId id="594" r:id="rId205"/>
    <p:sldId id="596" r:id="rId206"/>
    <p:sldId id="598" r:id="rId207"/>
    <p:sldId id="600" r:id="rId208"/>
    <p:sldId id="602" r:id="rId209"/>
    <p:sldId id="604" r:id="rId210"/>
    <p:sldId id="606" r:id="rId211"/>
    <p:sldId id="607" r:id="rId212"/>
    <p:sldId id="608" r:id="rId213"/>
    <p:sldId id="610" r:id="rId214"/>
    <p:sldId id="612" r:id="rId215"/>
    <p:sldId id="613" r:id="rId216"/>
    <p:sldId id="615" r:id="rId217"/>
    <p:sldId id="621" r:id="rId218"/>
    <p:sldId id="617" r:id="rId219"/>
    <p:sldId id="619" r:id="rId220"/>
    <p:sldId id="622" r:id="rId221"/>
    <p:sldId id="624" r:id="rId222"/>
    <p:sldId id="625" r:id="rId223"/>
    <p:sldId id="626" r:id="rId224"/>
    <p:sldId id="628" r:id="rId225"/>
    <p:sldId id="629" r:id="rId226"/>
    <p:sldId id="631" r:id="rId227"/>
    <p:sldId id="633" r:id="rId228"/>
    <p:sldId id="635" r:id="rId229"/>
    <p:sldId id="637" r:id="rId230"/>
    <p:sldId id="638" r:id="rId231"/>
    <p:sldId id="639" r:id="rId232"/>
    <p:sldId id="640" r:id="rId233"/>
    <p:sldId id="641" r:id="rId234"/>
    <p:sldId id="642" r:id="rId235"/>
    <p:sldId id="644" r:id="rId236"/>
    <p:sldId id="646" r:id="rId237"/>
    <p:sldId id="648" r:id="rId238"/>
    <p:sldId id="649" r:id="rId239"/>
    <p:sldId id="650" r:id="rId240"/>
    <p:sldId id="653" r:id="rId241"/>
    <p:sldId id="654" r:id="rId242"/>
    <p:sldId id="656" r:id="rId243"/>
    <p:sldId id="658" r:id="rId244"/>
    <p:sldId id="659" r:id="rId245"/>
    <p:sldId id="660" r:id="rId246"/>
    <p:sldId id="662" r:id="rId247"/>
    <p:sldId id="664" r:id="rId248"/>
    <p:sldId id="666" r:id="rId249"/>
    <p:sldId id="668" r:id="rId250"/>
    <p:sldId id="670" r:id="rId251"/>
    <p:sldId id="672" r:id="rId252"/>
    <p:sldId id="674" r:id="rId253"/>
    <p:sldId id="676" r:id="rId254"/>
    <p:sldId id="679" r:id="rId255"/>
    <p:sldId id="681" r:id="rId256"/>
    <p:sldId id="683" r:id="rId257"/>
    <p:sldId id="685" r:id="rId258"/>
    <p:sldId id="687" r:id="rId259"/>
    <p:sldId id="688" r:id="rId260"/>
    <p:sldId id="689" r:id="rId261"/>
    <p:sldId id="690" r:id="rId262"/>
    <p:sldId id="691" r:id="rId263"/>
    <p:sldId id="693" r:id="rId264"/>
    <p:sldId id="695" r:id="rId265"/>
    <p:sldId id="696" r:id="rId266"/>
    <p:sldId id="698" r:id="rId267"/>
    <p:sldId id="700" r:id="rId268"/>
    <p:sldId id="702" r:id="rId269"/>
    <p:sldId id="704" r:id="rId270"/>
    <p:sldId id="706" r:id="rId271"/>
    <p:sldId id="708" r:id="rId272"/>
    <p:sldId id="710" r:id="rId273"/>
    <p:sldId id="712" r:id="rId274"/>
    <p:sldId id="714" r:id="rId275"/>
    <p:sldId id="716" r:id="rId276"/>
    <p:sldId id="718" r:id="rId277"/>
    <p:sldId id="720" r:id="rId278"/>
    <p:sldId id="722" r:id="rId279"/>
    <p:sldId id="723" r:id="rId280"/>
    <p:sldId id="725" r:id="rId281"/>
    <p:sldId id="726" r:id="rId282"/>
    <p:sldId id="727" r:id="rId283"/>
    <p:sldId id="728" r:id="rId284"/>
    <p:sldId id="730" r:id="rId285"/>
    <p:sldId id="732" r:id="rId286"/>
    <p:sldId id="733" r:id="rId287"/>
    <p:sldId id="734" r:id="rId288"/>
    <p:sldId id="735" r:id="rId289"/>
    <p:sldId id="736" r:id="rId290"/>
    <p:sldId id="738" r:id="rId291"/>
    <p:sldId id="739" r:id="rId292"/>
    <p:sldId id="741" r:id="rId293"/>
    <p:sldId id="742" r:id="rId294"/>
    <p:sldId id="744" r:id="rId295"/>
    <p:sldId id="745" r:id="rId296"/>
    <p:sldId id="746" r:id="rId297"/>
    <p:sldId id="747" r:id="rId298"/>
    <p:sldId id="749" r:id="rId299"/>
    <p:sldId id="750" r:id="rId300"/>
    <p:sldId id="752" r:id="rId301"/>
    <p:sldId id="754" r:id="rId302"/>
    <p:sldId id="756" r:id="rId303"/>
    <p:sldId id="758" r:id="rId304"/>
    <p:sldId id="760" r:id="rId305"/>
    <p:sldId id="762" r:id="rId306"/>
    <p:sldId id="764" r:id="rId307"/>
    <p:sldId id="765" r:id="rId308"/>
    <p:sldId id="766" r:id="rId309"/>
    <p:sldId id="767" r:id="rId310"/>
    <p:sldId id="768" r:id="rId311"/>
    <p:sldId id="770" r:id="rId312"/>
    <p:sldId id="771" r:id="rId313"/>
    <p:sldId id="772" r:id="rId314"/>
    <p:sldId id="774" r:id="rId315"/>
    <p:sldId id="775" r:id="rId316"/>
    <p:sldId id="777" r:id="rId317"/>
    <p:sldId id="778" r:id="rId318"/>
    <p:sldId id="780" r:id="rId319"/>
    <p:sldId id="781" r:id="rId320"/>
    <p:sldId id="783" r:id="rId321"/>
    <p:sldId id="785" r:id="rId322"/>
    <p:sldId id="787" r:id="rId323"/>
    <p:sldId id="788" r:id="rId324"/>
    <p:sldId id="790" r:id="rId325"/>
    <p:sldId id="792" r:id="rId326"/>
    <p:sldId id="794" r:id="rId327"/>
    <p:sldId id="796" r:id="rId328"/>
    <p:sldId id="798" r:id="rId329"/>
    <p:sldId id="799" r:id="rId330"/>
    <p:sldId id="801" r:id="rId331"/>
    <p:sldId id="803" r:id="rId332"/>
    <p:sldId id="804" r:id="rId333"/>
    <p:sldId id="806" r:id="rId334"/>
    <p:sldId id="807" r:id="rId3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64" d="100"/>
          <a:sy n="64" d="100"/>
        </p:scale>
        <p:origin x="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9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4180"/>
    </p:cViewPr>
  </p:sorterViewPr>
  <p:notesViewPr>
    <p:cSldViewPr>
      <p:cViewPr varScale="1">
        <p:scale>
          <a:sx n="57" d="100"/>
          <a:sy n="5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presProps" Target="presProps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viewProps" Target="viewProps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33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tableStyles" Target="tableStyles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CBABE-4BC7-462B-9D81-B89C4D2D438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C1BE-63A7-41BE-B1E8-BBAFC5056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32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094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76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27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75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969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569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952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74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55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47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284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60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285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33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298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05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299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93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301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79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302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88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304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02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C1BE-63A7-41BE-B1E8-BBAFC5056D20}" type="slidenum">
              <a:rPr lang="it-IT" smtClean="0"/>
              <a:t>313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82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39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2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50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79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46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00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1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64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8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76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43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CC9A-4A12-4749-889B-3256DA3669B5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0110-A68C-4869-8373-DE0021B7F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97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5.png"/><Relationship Id="rId4" Type="http://schemas.openxmlformats.org/officeDocument/2006/relationships/image" Target="../media/image28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3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0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12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2.wdp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12.png"/><Relationship Id="rId4" Type="http://schemas.openxmlformats.org/officeDocument/2006/relationships/image" Target="../media/image48.png"/><Relationship Id="rId9" Type="http://schemas.openxmlformats.org/officeDocument/2006/relationships/image" Target="../media/image16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66.pn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12.png"/><Relationship Id="rId4" Type="http://schemas.openxmlformats.org/officeDocument/2006/relationships/image" Target="../media/image48.png"/><Relationship Id="rId9" Type="http://schemas.openxmlformats.org/officeDocument/2006/relationships/image" Target="../media/image16.png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66.png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48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16.png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48.png"/></Relationships>
</file>

<file path=ppt/slides/_rels/slide2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56.png"/><Relationship Id="rId9" Type="http://schemas.openxmlformats.org/officeDocument/2006/relationships/image" Target="../media/image46.png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2.png"/><Relationship Id="rId7" Type="http://schemas.openxmlformats.org/officeDocument/2006/relationships/image" Target="../media/image5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90.png"/></Relationships>
</file>

<file path=ppt/slides/_rels/slide2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54.png"/></Relationships>
</file>

<file path=ppt/slides/_rels/slide24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microsoft.com/office/2007/relationships/hdphoto" Target="../media/hdphoto2.wdp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16.png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5.png"/><Relationship Id="rId4" Type="http://schemas.microsoft.com/office/2007/relationships/hdphoto" Target="../media/hdphoto2.wdp"/><Relationship Id="rId9" Type="http://schemas.openxmlformats.org/officeDocument/2006/relationships/image" Target="../media/image48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2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2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25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9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51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1.png"/><Relationship Id="rId4" Type="http://schemas.openxmlformats.org/officeDocument/2006/relationships/image" Target="../media/image2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1.png"/><Relationship Id="rId4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1.png"/><Relationship Id="rId4" Type="http://schemas.openxmlformats.org/officeDocument/2006/relationships/image" Target="../media/image2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56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620688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1187624" y="6206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411760" y="6206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2" idx="1"/>
          </p:cNvCxnSpPr>
          <p:nvPr/>
        </p:nvCxnSpPr>
        <p:spPr>
          <a:xfrm>
            <a:off x="827584" y="17368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" idx="3"/>
          </p:cNvCxnSpPr>
          <p:nvPr/>
        </p:nvCxnSpPr>
        <p:spPr>
          <a:xfrm flipH="1">
            <a:off x="2411760" y="1736812"/>
            <a:ext cx="360040" cy="9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56761" y="990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56761" y="2070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440937" y="990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440937" y="2068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563888" y="4005064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5868144" y="773088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331640" y="31409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1</a:t>
            </a:r>
            <a:endParaRPr lang="it-IT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6228184" y="7730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452320" y="7730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3923928" y="4005064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148064" y="4005064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22" idx="1"/>
          </p:cNvCxnSpPr>
          <p:nvPr/>
        </p:nvCxnSpPr>
        <p:spPr>
          <a:xfrm>
            <a:off x="5868144" y="18892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endCxn id="22" idx="3"/>
          </p:cNvCxnSpPr>
          <p:nvPr/>
        </p:nvCxnSpPr>
        <p:spPr>
          <a:xfrm>
            <a:off x="7452320" y="18892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stCxn id="21" idx="1"/>
          </p:cNvCxnSpPr>
          <p:nvPr/>
        </p:nvCxnSpPr>
        <p:spPr>
          <a:xfrm>
            <a:off x="3563888" y="51211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endCxn id="21" idx="3"/>
          </p:cNvCxnSpPr>
          <p:nvPr/>
        </p:nvCxnSpPr>
        <p:spPr>
          <a:xfrm>
            <a:off x="5148064" y="51211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5897321" y="1175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897321" y="2174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7481497" y="1182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7481497" y="215850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3587261" y="4468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593065" y="551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5206418" y="4468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5206418" y="55136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6473384" y="3153386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2</a:t>
            </a:r>
            <a:endParaRPr lang="it-IT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4175160" y="629714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3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09" y="931270"/>
            <a:ext cx="505607" cy="4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09" y="1453540"/>
            <a:ext cx="505607" cy="4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70" y="2253598"/>
            <a:ext cx="891728" cy="4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Connettore 1 68"/>
          <p:cNvCxnSpPr>
            <a:stCxn id="1026" idx="3"/>
          </p:cNvCxnSpPr>
          <p:nvPr/>
        </p:nvCxnSpPr>
        <p:spPr>
          <a:xfrm>
            <a:off x="4716016" y="114910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66" idx="3"/>
          </p:cNvCxnSpPr>
          <p:nvPr/>
        </p:nvCxnSpPr>
        <p:spPr>
          <a:xfrm>
            <a:off x="4716016" y="167137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>
            <a:stCxn id="1027" idx="3"/>
          </p:cNvCxnSpPr>
          <p:nvPr/>
        </p:nvCxnSpPr>
        <p:spPr>
          <a:xfrm flipV="1">
            <a:off x="5085298" y="2479050"/>
            <a:ext cx="7828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umetto 4 73"/>
          <p:cNvSpPr/>
          <p:nvPr/>
        </p:nvSpPr>
        <p:spPr>
          <a:xfrm>
            <a:off x="6840252" y="4653136"/>
            <a:ext cx="1980220" cy="1080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Connettore 1 75"/>
          <p:cNvCxnSpPr>
            <a:stCxn id="61" idx="3"/>
          </p:cNvCxnSpPr>
          <p:nvPr/>
        </p:nvCxnSpPr>
        <p:spPr>
          <a:xfrm>
            <a:off x="5508104" y="4653136"/>
            <a:ext cx="15773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V="1">
            <a:off x="5508104" y="5698348"/>
            <a:ext cx="0" cy="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>
            <a:stCxn id="62" idx="3"/>
            <a:endCxn id="74" idx="0"/>
          </p:cNvCxnSpPr>
          <p:nvPr/>
        </p:nvCxnSpPr>
        <p:spPr>
          <a:xfrm flipV="1">
            <a:off x="5508104" y="5193486"/>
            <a:ext cx="1338290" cy="504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6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99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2433227" y="2135433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427984" y="2138350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276578" y="2129219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1907704" y="2174938"/>
            <a:ext cx="5544616" cy="62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21" idx="2"/>
            <a:endCxn id="1026" idx="0"/>
          </p:cNvCxnSpPr>
          <p:nvPr/>
        </p:nvCxnSpPr>
        <p:spPr>
          <a:xfrm>
            <a:off x="2577243" y="2181152"/>
            <a:ext cx="12640" cy="82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3" idx="2"/>
          </p:cNvCxnSpPr>
          <p:nvPr/>
        </p:nvCxnSpPr>
        <p:spPr>
          <a:xfrm>
            <a:off x="6420594" y="2174938"/>
            <a:ext cx="0" cy="90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3005283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31" y="3081337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>
            <a:stCxn id="22" idx="0"/>
            <a:endCxn id="15" idx="0"/>
          </p:cNvCxnSpPr>
          <p:nvPr/>
        </p:nvCxnSpPr>
        <p:spPr>
          <a:xfrm>
            <a:off x="4572000" y="2138350"/>
            <a:ext cx="0" cy="86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72" y="548680"/>
            <a:ext cx="10858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>
            <a:stCxn id="2050" idx="2"/>
          </p:cNvCxnSpPr>
          <p:nvPr/>
        </p:nvCxnSpPr>
        <p:spPr>
          <a:xfrm flipH="1">
            <a:off x="2051720" y="1396405"/>
            <a:ext cx="17477" cy="78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843808" y="972542"/>
            <a:ext cx="6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PABX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44283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115616" y="2204864"/>
            <a:ext cx="68407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518602" y="5985156"/>
            <a:ext cx="91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55664" y="457816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898095" y="2087045"/>
            <a:ext cx="23507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966946" y="2060848"/>
            <a:ext cx="23507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1688069" y="1276624"/>
            <a:ext cx="1" cy="928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825443" y="1052735"/>
            <a:ext cx="1" cy="11521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5826786" y="1772816"/>
            <a:ext cx="1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H="1">
            <a:off x="7550804" y="1772816"/>
            <a:ext cx="1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7145233" y="2231061"/>
            <a:ext cx="0" cy="819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53635" y="2262643"/>
            <a:ext cx="1" cy="14139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4089741" y="2227820"/>
            <a:ext cx="1" cy="2618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2369007" y="2231061"/>
            <a:ext cx="0" cy="5902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4" y="4189925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ecoffey\AppData\Local\Temp\Rar$DRa0.759\30077_Device_standard_host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" y="5345078"/>
            <a:ext cx="1679801" cy="15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ecoffey\AppData\Local\Temp\Rar$DRa0.759\30077_Device_standard_host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18" y="2641021"/>
            <a:ext cx="1679801" cy="15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0.759\30077_Device_standard_host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6" y="255945"/>
            <a:ext cx="1679801" cy="15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9" y="255945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83" y="0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44" y="703723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00556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74" y="3535263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72" y="2950738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993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35896" y="1916832"/>
            <a:ext cx="2808312" cy="9361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896" y="1340768"/>
            <a:ext cx="1296144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6444208" y="1340768"/>
            <a:ext cx="864096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932040" y="1340768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6444208" y="2276872"/>
            <a:ext cx="864096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7308304" y="1340768"/>
            <a:ext cx="0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635896" y="2564904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120716" y="2564904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4626306" y="2551172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5082262" y="2551172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5578885" y="2555525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6084168" y="2551172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5375807" y="548680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HUB</a:t>
            </a:r>
            <a:endParaRPr lang="it-IT" sz="28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1098595" y="5675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3258538" y="567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5493759" y="567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7733525" y="567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69" name="Freccia a destra 68"/>
          <p:cNvSpPr/>
          <p:nvPr/>
        </p:nvSpPr>
        <p:spPr>
          <a:xfrm rot="19544007">
            <a:off x="1806392" y="3199261"/>
            <a:ext cx="845765" cy="412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reccia in giù 69"/>
          <p:cNvSpPr/>
          <p:nvPr/>
        </p:nvSpPr>
        <p:spPr>
          <a:xfrm rot="1892078">
            <a:off x="3196771" y="3223218"/>
            <a:ext cx="425221" cy="798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in giù 70"/>
          <p:cNvSpPr/>
          <p:nvPr/>
        </p:nvSpPr>
        <p:spPr>
          <a:xfrm rot="20806419">
            <a:off x="4825925" y="3170293"/>
            <a:ext cx="425221" cy="798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in giù 71"/>
          <p:cNvSpPr/>
          <p:nvPr/>
        </p:nvSpPr>
        <p:spPr>
          <a:xfrm rot="19051249">
            <a:off x="6399409" y="3281902"/>
            <a:ext cx="425221" cy="798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96" y="445077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28" y="445077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97" y="445077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4" y="445077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>
            <a:stCxn id="26" idx="2"/>
          </p:cNvCxnSpPr>
          <p:nvPr/>
        </p:nvCxnSpPr>
        <p:spPr>
          <a:xfrm flipH="1">
            <a:off x="1354278" y="2780928"/>
            <a:ext cx="2461638" cy="180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H="1">
            <a:off x="3409381" y="2780928"/>
            <a:ext cx="874587" cy="180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30" idx="2"/>
          </p:cNvCxnSpPr>
          <p:nvPr/>
        </p:nvCxnSpPr>
        <p:spPr>
          <a:xfrm>
            <a:off x="5262282" y="2767196"/>
            <a:ext cx="376230" cy="18139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32" idx="2"/>
          </p:cNvCxnSpPr>
          <p:nvPr/>
        </p:nvCxnSpPr>
        <p:spPr>
          <a:xfrm>
            <a:off x="6264188" y="2767196"/>
            <a:ext cx="1620180" cy="18139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939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35896" y="1916832"/>
            <a:ext cx="2808312" cy="93610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896" y="1340768"/>
            <a:ext cx="1296144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6444208" y="1340768"/>
            <a:ext cx="864096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932040" y="1340768"/>
            <a:ext cx="23762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6444208" y="2276872"/>
            <a:ext cx="864096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7308304" y="1340768"/>
            <a:ext cx="0" cy="9361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635896" y="256490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120716" y="256490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4626306" y="2551172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5082262" y="2551172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5578885" y="2555525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6084168" y="2551172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5375807" y="548680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SWITCH</a:t>
            </a:r>
            <a:endParaRPr lang="it-IT" sz="2800" b="1" dirty="0"/>
          </a:p>
        </p:txBody>
      </p:sp>
      <p:pic>
        <p:nvPicPr>
          <p:cNvPr id="34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50776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0776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450776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68977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/>
          <p:cNvSpPr txBox="1"/>
          <p:nvPr/>
        </p:nvSpPr>
        <p:spPr>
          <a:xfrm>
            <a:off x="764519" y="56581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2987824" y="5658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5373337" y="5658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7733525" y="5658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69" name="Freccia a destra 68"/>
          <p:cNvSpPr/>
          <p:nvPr/>
        </p:nvSpPr>
        <p:spPr>
          <a:xfrm rot="19544007">
            <a:off x="1746375" y="3692557"/>
            <a:ext cx="845765" cy="20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in giù 70"/>
          <p:cNvSpPr/>
          <p:nvPr/>
        </p:nvSpPr>
        <p:spPr>
          <a:xfrm rot="20806419">
            <a:off x="5546481" y="3078444"/>
            <a:ext cx="210779" cy="798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 flipV="1">
            <a:off x="1043608" y="2780928"/>
            <a:ext cx="2618674" cy="1786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1538046" y="2852936"/>
            <a:ext cx="2385882" cy="18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ccia a destra 18"/>
          <p:cNvSpPr/>
          <p:nvPr/>
        </p:nvSpPr>
        <p:spPr>
          <a:xfrm rot="8657384">
            <a:off x="2052024" y="3886928"/>
            <a:ext cx="797107" cy="180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>
            <a:stCxn id="30" idx="3"/>
          </p:cNvCxnSpPr>
          <p:nvPr/>
        </p:nvCxnSpPr>
        <p:spPr>
          <a:xfrm>
            <a:off x="5442302" y="2659184"/>
            <a:ext cx="496623" cy="1908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endCxn id="30" idx="1"/>
          </p:cNvCxnSpPr>
          <p:nvPr/>
        </p:nvCxnSpPr>
        <p:spPr>
          <a:xfrm flipH="1" flipV="1">
            <a:off x="5082262" y="2659184"/>
            <a:ext cx="496624" cy="1908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28" idx="3"/>
          </p:cNvCxnSpPr>
          <p:nvPr/>
        </p:nvCxnSpPr>
        <p:spPr>
          <a:xfrm flipH="1">
            <a:off x="3635896" y="2672916"/>
            <a:ext cx="844860" cy="1894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H="1">
            <a:off x="3289510" y="2780928"/>
            <a:ext cx="831206" cy="1786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stCxn id="32" idx="3"/>
          </p:cNvCxnSpPr>
          <p:nvPr/>
        </p:nvCxnSpPr>
        <p:spPr>
          <a:xfrm>
            <a:off x="6444208" y="2659184"/>
            <a:ext cx="1944216" cy="1908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32" idx="1"/>
            <a:endCxn id="37" idx="0"/>
          </p:cNvCxnSpPr>
          <p:nvPr/>
        </p:nvCxnSpPr>
        <p:spPr>
          <a:xfrm>
            <a:off x="6084168" y="2659184"/>
            <a:ext cx="1800200" cy="18097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ccia a destra 48"/>
          <p:cNvSpPr/>
          <p:nvPr/>
        </p:nvSpPr>
        <p:spPr>
          <a:xfrm rot="2592465">
            <a:off x="7008975" y="3524255"/>
            <a:ext cx="814682" cy="20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reccia a destra 49"/>
          <p:cNvSpPr/>
          <p:nvPr/>
        </p:nvSpPr>
        <p:spPr>
          <a:xfrm rot="17803665">
            <a:off x="3320649" y="3545461"/>
            <a:ext cx="813104" cy="18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reccia a destra 50"/>
          <p:cNvSpPr/>
          <p:nvPr/>
        </p:nvSpPr>
        <p:spPr>
          <a:xfrm rot="6879249">
            <a:off x="3501165" y="3825055"/>
            <a:ext cx="832427" cy="181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Freccia a destra 53"/>
          <p:cNvSpPr/>
          <p:nvPr/>
        </p:nvSpPr>
        <p:spPr>
          <a:xfrm rot="15322181">
            <a:off x="4952211" y="3743883"/>
            <a:ext cx="847191" cy="20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reccia a destra 55"/>
          <p:cNvSpPr/>
          <p:nvPr/>
        </p:nvSpPr>
        <p:spPr>
          <a:xfrm rot="13521805">
            <a:off x="6304629" y="3262712"/>
            <a:ext cx="978408" cy="194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0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3708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12" y="474571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2" y="192852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602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68" y="364502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45" y="3691707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0346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6" y="107331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6"/>
          <p:cNvCxnSpPr>
            <a:stCxn id="9" idx="0"/>
          </p:cNvCxnSpPr>
          <p:nvPr/>
        </p:nvCxnSpPr>
        <p:spPr>
          <a:xfrm flipV="1">
            <a:off x="999416" y="1198853"/>
            <a:ext cx="692264" cy="777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8" idx="0"/>
          </p:cNvCxnSpPr>
          <p:nvPr/>
        </p:nvCxnSpPr>
        <p:spPr>
          <a:xfrm flipH="1" flipV="1">
            <a:off x="2123728" y="1268760"/>
            <a:ext cx="713944" cy="6597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endCxn id="10" idx="0"/>
          </p:cNvCxnSpPr>
          <p:nvPr/>
        </p:nvCxnSpPr>
        <p:spPr>
          <a:xfrm flipH="1">
            <a:off x="4876008" y="2825849"/>
            <a:ext cx="776112" cy="819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11" idx="0"/>
          </p:cNvCxnSpPr>
          <p:nvPr/>
        </p:nvCxnSpPr>
        <p:spPr>
          <a:xfrm>
            <a:off x="5940152" y="2825849"/>
            <a:ext cx="607533" cy="86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>
            <a:off x="6084168" y="836712"/>
            <a:ext cx="1368152" cy="19891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12" idx="0"/>
          </p:cNvCxnSpPr>
          <p:nvPr/>
        </p:nvCxnSpPr>
        <p:spPr>
          <a:xfrm>
            <a:off x="7524328" y="836712"/>
            <a:ext cx="171832" cy="966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13" idx="0"/>
          </p:cNvCxnSpPr>
          <p:nvPr/>
        </p:nvCxnSpPr>
        <p:spPr>
          <a:xfrm>
            <a:off x="7940000" y="836712"/>
            <a:ext cx="818446" cy="236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267744" y="1268760"/>
            <a:ext cx="1656184" cy="903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4" idx="1"/>
          </p:cNvCxnSpPr>
          <p:nvPr/>
        </p:nvCxnSpPr>
        <p:spPr>
          <a:xfrm>
            <a:off x="4283968" y="2291144"/>
            <a:ext cx="1080120" cy="5347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848573" y="249916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7558115" y="23144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42" name="Freccia a destra 41"/>
          <p:cNvSpPr/>
          <p:nvPr/>
        </p:nvSpPr>
        <p:spPr>
          <a:xfrm rot="18830580">
            <a:off x="796645" y="1417196"/>
            <a:ext cx="617758" cy="308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2730319">
            <a:off x="2126332" y="1641016"/>
            <a:ext cx="570855" cy="6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a destra 43"/>
          <p:cNvSpPr/>
          <p:nvPr/>
        </p:nvSpPr>
        <p:spPr>
          <a:xfrm rot="1845031">
            <a:off x="2606906" y="1472416"/>
            <a:ext cx="798224" cy="89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a destra 46"/>
          <p:cNvSpPr/>
          <p:nvPr/>
        </p:nvSpPr>
        <p:spPr>
          <a:xfrm rot="12411567">
            <a:off x="4498207" y="2398267"/>
            <a:ext cx="875936" cy="118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Esplosione 1 47"/>
          <p:cNvSpPr/>
          <p:nvPr/>
        </p:nvSpPr>
        <p:spPr>
          <a:xfrm>
            <a:off x="3491881" y="1803464"/>
            <a:ext cx="1026742" cy="10650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3333555" y="2849436"/>
            <a:ext cx="118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COLLISIONE</a:t>
            </a:r>
            <a:endParaRPr lang="it-IT" sz="16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1674179" y="58568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5490603" y="2188487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390627" y="21634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54" name="Freccia a destra 53"/>
          <p:cNvSpPr/>
          <p:nvPr/>
        </p:nvSpPr>
        <p:spPr>
          <a:xfrm rot="15609201">
            <a:off x="7146786" y="1304206"/>
            <a:ext cx="611065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Freccia in giù 54"/>
          <p:cNvSpPr/>
          <p:nvPr/>
        </p:nvSpPr>
        <p:spPr>
          <a:xfrm rot="2045339" flipH="1">
            <a:off x="6599433" y="1373983"/>
            <a:ext cx="154729" cy="60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reccia in giù 55"/>
          <p:cNvSpPr/>
          <p:nvPr/>
        </p:nvSpPr>
        <p:spPr>
          <a:xfrm rot="2354483">
            <a:off x="4947170" y="2903271"/>
            <a:ext cx="97239" cy="672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reccia a destra 57"/>
          <p:cNvSpPr/>
          <p:nvPr/>
        </p:nvSpPr>
        <p:spPr>
          <a:xfrm rot="3419952">
            <a:off x="6093267" y="3253433"/>
            <a:ext cx="687576" cy="69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2508944" y="4796189"/>
            <a:ext cx="3875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DOMINIO DI COLLISIONE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4877012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68" y="1358422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2" y="192852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602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03" y="262465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262465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6"/>
          <p:cNvCxnSpPr>
            <a:stCxn id="9" idx="0"/>
          </p:cNvCxnSpPr>
          <p:nvPr/>
        </p:nvCxnSpPr>
        <p:spPr>
          <a:xfrm flipV="1">
            <a:off x="999416" y="1198853"/>
            <a:ext cx="692264" cy="777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8" idx="0"/>
          </p:cNvCxnSpPr>
          <p:nvPr/>
        </p:nvCxnSpPr>
        <p:spPr>
          <a:xfrm flipH="1" flipV="1">
            <a:off x="2123728" y="1268760"/>
            <a:ext cx="713944" cy="6597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endCxn id="10" idx="0"/>
          </p:cNvCxnSpPr>
          <p:nvPr/>
        </p:nvCxnSpPr>
        <p:spPr>
          <a:xfrm flipH="1">
            <a:off x="6897243" y="1805477"/>
            <a:ext cx="776112" cy="819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11" idx="0"/>
          </p:cNvCxnSpPr>
          <p:nvPr/>
        </p:nvCxnSpPr>
        <p:spPr>
          <a:xfrm>
            <a:off x="8168747" y="1758794"/>
            <a:ext cx="607533" cy="86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324901" y="1257013"/>
            <a:ext cx="2321964" cy="2308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4" idx="1"/>
          </p:cNvCxnSpPr>
          <p:nvPr/>
        </p:nvCxnSpPr>
        <p:spPr>
          <a:xfrm>
            <a:off x="5577255" y="1591128"/>
            <a:ext cx="1843313" cy="129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848573" y="249916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739988" y="31168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42" name="Freccia a destra 41"/>
          <p:cNvSpPr/>
          <p:nvPr/>
        </p:nvSpPr>
        <p:spPr>
          <a:xfrm rot="18830580">
            <a:off x="796645" y="1417196"/>
            <a:ext cx="617758" cy="308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2730319">
            <a:off x="2126332" y="1641016"/>
            <a:ext cx="570855" cy="6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a destra 43"/>
          <p:cNvSpPr/>
          <p:nvPr/>
        </p:nvSpPr>
        <p:spPr>
          <a:xfrm rot="412315">
            <a:off x="2992259" y="1091106"/>
            <a:ext cx="798224" cy="127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a destra 46"/>
          <p:cNvSpPr/>
          <p:nvPr/>
        </p:nvSpPr>
        <p:spPr>
          <a:xfrm rot="11226915">
            <a:off x="6410681" y="1381962"/>
            <a:ext cx="875936" cy="118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1674179" y="58568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7547083" y="11026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54" name="Freccia a destra 53"/>
          <p:cNvSpPr/>
          <p:nvPr/>
        </p:nvSpPr>
        <p:spPr>
          <a:xfrm rot="18730055">
            <a:off x="6649196" y="2072642"/>
            <a:ext cx="611065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reccia a destra 57"/>
          <p:cNvSpPr/>
          <p:nvPr/>
        </p:nvSpPr>
        <p:spPr>
          <a:xfrm rot="3419952">
            <a:off x="8216144" y="2121784"/>
            <a:ext cx="687576" cy="69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6102" y="2932192"/>
            <a:ext cx="272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DOMINIO DI COLLISIONE 1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297117" y="3409216"/>
            <a:ext cx="272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DOMINIO DI COLLISIONE 2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 rot="402928">
            <a:off x="4737510" y="88870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BRIDGE</a:t>
            </a:r>
            <a:endParaRPr lang="it-IT" b="1" dirty="0"/>
          </a:p>
        </p:txBody>
      </p:sp>
      <p:pic>
        <p:nvPicPr>
          <p:cNvPr id="28" name="Picture 11" descr="C:\Users\ecoffey\AppData\Local\Temp\Rar$DRa0.253\30102_Device_wireless_bridg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91">
            <a:off x="4648063" y="1241256"/>
            <a:ext cx="938354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253\30102_Device_wireless_bridg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17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19872" y="543929"/>
            <a:ext cx="1919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BRIDGE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2691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35896" y="1916832"/>
            <a:ext cx="2808312" cy="93610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896" y="1340768"/>
            <a:ext cx="1296144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6444208" y="1340768"/>
            <a:ext cx="864096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932040" y="1340768"/>
            <a:ext cx="23762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6444208" y="2276872"/>
            <a:ext cx="864096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7308304" y="1340768"/>
            <a:ext cx="0" cy="9361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635896" y="256490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120716" y="256490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4626306" y="2551172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5082262" y="2551172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5578885" y="2555525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6084168" y="2551172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5375807" y="548680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HUB</a:t>
            </a:r>
            <a:endParaRPr lang="it-IT" sz="2800" b="1" dirty="0"/>
          </a:p>
        </p:txBody>
      </p:sp>
      <p:pic>
        <p:nvPicPr>
          <p:cNvPr id="34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50776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0776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450776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68977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Connettore 2 43"/>
          <p:cNvCxnSpPr/>
          <p:nvPr/>
        </p:nvCxnSpPr>
        <p:spPr>
          <a:xfrm flipV="1">
            <a:off x="1043608" y="2780928"/>
            <a:ext cx="2592288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H="1">
            <a:off x="1475656" y="2780928"/>
            <a:ext cx="252028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3635896" y="2767196"/>
            <a:ext cx="84486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V="1">
            <a:off x="3203848" y="2780928"/>
            <a:ext cx="916868" cy="17864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764519" y="56581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cxnSp>
        <p:nvCxnSpPr>
          <p:cNvPr id="55" name="Connettore 2 54"/>
          <p:cNvCxnSpPr>
            <a:stCxn id="36" idx="0"/>
            <a:endCxn id="30" idx="1"/>
          </p:cNvCxnSpPr>
          <p:nvPr/>
        </p:nvCxnSpPr>
        <p:spPr>
          <a:xfrm flipH="1" flipV="1">
            <a:off x="5082262" y="2659184"/>
            <a:ext cx="461846" cy="17915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30" idx="3"/>
          </p:cNvCxnSpPr>
          <p:nvPr/>
        </p:nvCxnSpPr>
        <p:spPr>
          <a:xfrm>
            <a:off x="5442302" y="2659184"/>
            <a:ext cx="496623" cy="1809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stCxn id="37" idx="0"/>
          </p:cNvCxnSpPr>
          <p:nvPr/>
        </p:nvCxnSpPr>
        <p:spPr>
          <a:xfrm flipH="1" flipV="1">
            <a:off x="6120172" y="2780928"/>
            <a:ext cx="1764196" cy="1688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>
            <a:off x="6444208" y="2780928"/>
            <a:ext cx="1872208" cy="17864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2987824" y="5658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5373337" y="5658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7733525" y="5658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69" name="Freccia a destra 68"/>
          <p:cNvSpPr/>
          <p:nvPr/>
        </p:nvSpPr>
        <p:spPr>
          <a:xfrm rot="19544007">
            <a:off x="1806392" y="3199261"/>
            <a:ext cx="845765" cy="412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reccia in giù 69"/>
          <p:cNvSpPr/>
          <p:nvPr/>
        </p:nvSpPr>
        <p:spPr>
          <a:xfrm rot="1892078">
            <a:off x="3196771" y="3223218"/>
            <a:ext cx="425221" cy="798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in giù 70"/>
          <p:cNvSpPr/>
          <p:nvPr/>
        </p:nvSpPr>
        <p:spPr>
          <a:xfrm rot="20806419">
            <a:off x="4825925" y="3170293"/>
            <a:ext cx="425221" cy="798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in giù 71"/>
          <p:cNvSpPr/>
          <p:nvPr/>
        </p:nvSpPr>
        <p:spPr>
          <a:xfrm rot="19051249">
            <a:off x="6399409" y="3281902"/>
            <a:ext cx="425221" cy="798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555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Users\ecoffey\AppData\Local\Temp\Rar$DRa0.191\30045_Device_MGX_8000_multiservice_switch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64" y="1628800"/>
            <a:ext cx="7920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624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6" y="486835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68" y="49290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42" y="49290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7707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>
            <a:stCxn id="3" idx="3"/>
            <a:endCxn id="2" idx="1"/>
          </p:cNvCxnSpPr>
          <p:nvPr/>
        </p:nvCxnSpPr>
        <p:spPr>
          <a:xfrm flipV="1">
            <a:off x="739200" y="2096852"/>
            <a:ext cx="3276364" cy="20732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 flipV="1">
            <a:off x="2495806" y="2420888"/>
            <a:ext cx="1519758" cy="2447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6" idx="0"/>
            <a:endCxn id="2" idx="2"/>
          </p:cNvCxnSpPr>
          <p:nvPr/>
        </p:nvCxnSpPr>
        <p:spPr>
          <a:xfrm flipV="1">
            <a:off x="4411608" y="2564904"/>
            <a:ext cx="0" cy="2364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7" idx="0"/>
          </p:cNvCxnSpPr>
          <p:nvPr/>
        </p:nvCxnSpPr>
        <p:spPr>
          <a:xfrm flipH="1" flipV="1">
            <a:off x="4807652" y="2420888"/>
            <a:ext cx="1344430" cy="2508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8" idx="0"/>
            <a:endCxn id="2" idx="3"/>
          </p:cNvCxnSpPr>
          <p:nvPr/>
        </p:nvCxnSpPr>
        <p:spPr>
          <a:xfrm flipH="1" flipV="1">
            <a:off x="4807652" y="2096852"/>
            <a:ext cx="3176540" cy="1980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731422" y="770899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SWITCH</a:t>
            </a:r>
            <a:endParaRPr lang="it-IT" sz="28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44517" y="4499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257193" y="5517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001239" y="5513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833349" y="4672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625417">
            <a:off x="1338735" y="2912193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3905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Users\ecoffey\AppData\Local\Temp\Rar$DRa0.191\30045_Device_MGX_8000_multiservice_switch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64" y="1628800"/>
            <a:ext cx="7920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624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6" y="486835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68" y="49290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42" y="49290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7707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>
            <a:stCxn id="3" idx="3"/>
            <a:endCxn id="2" idx="1"/>
          </p:cNvCxnSpPr>
          <p:nvPr/>
        </p:nvCxnSpPr>
        <p:spPr>
          <a:xfrm flipV="1">
            <a:off x="739200" y="2096852"/>
            <a:ext cx="3276364" cy="20732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 flipV="1">
            <a:off x="2495806" y="2420888"/>
            <a:ext cx="1519758" cy="2447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6" idx="0"/>
            <a:endCxn id="2" idx="2"/>
          </p:cNvCxnSpPr>
          <p:nvPr/>
        </p:nvCxnSpPr>
        <p:spPr>
          <a:xfrm flipV="1">
            <a:off x="4411608" y="2564904"/>
            <a:ext cx="0" cy="2364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7" idx="0"/>
          </p:cNvCxnSpPr>
          <p:nvPr/>
        </p:nvCxnSpPr>
        <p:spPr>
          <a:xfrm flipH="1" flipV="1">
            <a:off x="4807652" y="2420888"/>
            <a:ext cx="1344430" cy="2508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8" idx="0"/>
            <a:endCxn id="2" idx="3"/>
          </p:cNvCxnSpPr>
          <p:nvPr/>
        </p:nvCxnSpPr>
        <p:spPr>
          <a:xfrm flipH="1" flipV="1">
            <a:off x="4807652" y="2096852"/>
            <a:ext cx="3176540" cy="1980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731422" y="770899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SWITCH</a:t>
            </a:r>
            <a:endParaRPr lang="it-IT" sz="28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44517" y="4499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257193" y="5517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001239" y="5513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833349" y="4672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625417">
            <a:off x="1340611" y="2918546"/>
            <a:ext cx="936104" cy="373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 rot="1816552">
            <a:off x="6313684" y="2843162"/>
            <a:ext cx="1040022" cy="3240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73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Users\ecoffey\AppData\Local\Temp\Rar$DRa0.191\30045_Device_MGX_8000_multiservice_switch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64" y="1628800"/>
            <a:ext cx="7920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624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6" y="486835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68" y="49290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42" y="49290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C:\Users\ecoffey\AppData\Local\Temp\Rar$DRa0.175\30088_Device_terminal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7707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>
            <a:stCxn id="3" idx="3"/>
            <a:endCxn id="2" idx="1"/>
          </p:cNvCxnSpPr>
          <p:nvPr/>
        </p:nvCxnSpPr>
        <p:spPr>
          <a:xfrm flipV="1">
            <a:off x="739200" y="2096852"/>
            <a:ext cx="3276364" cy="20732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 flipV="1">
            <a:off x="2495806" y="2420888"/>
            <a:ext cx="1519758" cy="2447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6" idx="0"/>
            <a:endCxn id="2" idx="2"/>
          </p:cNvCxnSpPr>
          <p:nvPr/>
        </p:nvCxnSpPr>
        <p:spPr>
          <a:xfrm flipV="1">
            <a:off x="4411608" y="2564904"/>
            <a:ext cx="0" cy="2364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7" idx="0"/>
          </p:cNvCxnSpPr>
          <p:nvPr/>
        </p:nvCxnSpPr>
        <p:spPr>
          <a:xfrm flipH="1" flipV="1">
            <a:off x="4807652" y="2420888"/>
            <a:ext cx="1344430" cy="2508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8" idx="0"/>
            <a:endCxn id="2" idx="3"/>
          </p:cNvCxnSpPr>
          <p:nvPr/>
        </p:nvCxnSpPr>
        <p:spPr>
          <a:xfrm flipH="1" flipV="1">
            <a:off x="4807652" y="2096852"/>
            <a:ext cx="3176540" cy="1980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731422" y="770899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SWITCH</a:t>
            </a:r>
            <a:endParaRPr lang="it-IT" sz="28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44517" y="4499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257193" y="5517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001239" y="5513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833349" y="4672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625417">
            <a:off x="1332941" y="2892575"/>
            <a:ext cx="936104" cy="4015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 rot="1816552">
            <a:off x="6313684" y="2843162"/>
            <a:ext cx="1040022" cy="3240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3556006">
            <a:off x="5404186" y="3505114"/>
            <a:ext cx="1008112" cy="3397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5400000">
            <a:off x="4278574" y="3709867"/>
            <a:ext cx="936104" cy="3708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1919992">
            <a:off x="3193134" y="3520012"/>
            <a:ext cx="360040" cy="9828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99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65" y="4278913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899592" y="3645024"/>
            <a:ext cx="7344816" cy="62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31" y="4325938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8" y="548680"/>
            <a:ext cx="18936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979712" y="3651239"/>
            <a:ext cx="288032" cy="1378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102050" y="3665838"/>
            <a:ext cx="288032" cy="1378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6276577" y="3665838"/>
            <a:ext cx="288032" cy="1378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267744" y="1223174"/>
            <a:ext cx="95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PABX</a:t>
            </a:r>
            <a:endParaRPr lang="it-IT" sz="2800" b="1" dirty="0"/>
          </a:p>
        </p:txBody>
      </p:sp>
      <p:cxnSp>
        <p:nvCxnSpPr>
          <p:cNvPr id="20" name="Connettore 1 19"/>
          <p:cNvCxnSpPr>
            <a:stCxn id="2050" idx="2"/>
          </p:cNvCxnSpPr>
          <p:nvPr/>
        </p:nvCxnSpPr>
        <p:spPr>
          <a:xfrm>
            <a:off x="1256588" y="2420888"/>
            <a:ext cx="0" cy="1224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4" idx="2"/>
            <a:endCxn id="1026" idx="0"/>
          </p:cNvCxnSpPr>
          <p:nvPr/>
        </p:nvCxnSpPr>
        <p:spPr>
          <a:xfrm>
            <a:off x="2123728" y="3789040"/>
            <a:ext cx="0" cy="489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Connettore 1 2047"/>
          <p:cNvCxnSpPr>
            <a:stCxn id="26" idx="2"/>
            <a:endCxn id="15" idx="0"/>
          </p:cNvCxnSpPr>
          <p:nvPr/>
        </p:nvCxnSpPr>
        <p:spPr>
          <a:xfrm>
            <a:off x="4246066" y="3803639"/>
            <a:ext cx="1" cy="48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nettore 1 2051"/>
          <p:cNvCxnSpPr>
            <a:stCxn id="27" idx="2"/>
            <a:endCxn id="17" idx="0"/>
          </p:cNvCxnSpPr>
          <p:nvPr/>
        </p:nvCxnSpPr>
        <p:spPr>
          <a:xfrm>
            <a:off x="6420593" y="3803639"/>
            <a:ext cx="1" cy="522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5219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3059832" y="1792152"/>
            <a:ext cx="3096344" cy="2016224"/>
          </a:xfrm>
          <a:prstGeom prst="ellipse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76948" y="1498540"/>
            <a:ext cx="88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HOST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328932" y="1498539"/>
            <a:ext cx="88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HOST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35840" y="2506078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0838" y="3653711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195.143. 124.1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948264" y="365371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213.124. 153.80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095931" y="3356992"/>
            <a:ext cx="492925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087724" y="2346446"/>
            <a:ext cx="504385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0" y="1887332"/>
            <a:ext cx="1643503" cy="15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7332"/>
            <a:ext cx="1643503" cy="15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55876" y="1850279"/>
            <a:ext cx="147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UPSTRAM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23959" y="3392620"/>
            <a:ext cx="213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DOWNSTREAM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9603410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112838" y="980728"/>
            <a:ext cx="91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7" y="141604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4" name="Ovale 3"/>
          <p:cNvSpPr/>
          <p:nvPr/>
        </p:nvSpPr>
        <p:spPr>
          <a:xfrm>
            <a:off x="2771800" y="1395567"/>
            <a:ext cx="3852427" cy="196487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760897" y="2085615"/>
            <a:ext cx="1874231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INTERNET</a:t>
            </a:r>
            <a:endParaRPr lang="it-IT" sz="3200" b="1" dirty="0"/>
          </a:p>
        </p:txBody>
      </p:sp>
      <p:cxnSp>
        <p:nvCxnSpPr>
          <p:cNvPr id="12" name="Connettore 1 11"/>
          <p:cNvCxnSpPr>
            <a:endCxn id="4" idx="2"/>
          </p:cNvCxnSpPr>
          <p:nvPr/>
        </p:nvCxnSpPr>
        <p:spPr>
          <a:xfrm>
            <a:off x="1331640" y="2378002"/>
            <a:ext cx="144016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4" idx="6"/>
          </p:cNvCxnSpPr>
          <p:nvPr/>
        </p:nvCxnSpPr>
        <p:spPr>
          <a:xfrm>
            <a:off x="6624227" y="2378003"/>
            <a:ext cx="14041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1331640" y="2204864"/>
            <a:ext cx="144016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624227" y="2204864"/>
            <a:ext cx="1404157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246951" y="1770042"/>
            <a:ext cx="1611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TX INFORMAZIONE</a:t>
            </a:r>
            <a:endParaRPr lang="it-IT" sz="14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459761" y="1687477"/>
            <a:ext cx="16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RX INFORMAZIONE</a:t>
            </a:r>
            <a:endParaRPr lang="it-IT" sz="1400" b="1" dirty="0"/>
          </a:p>
        </p:txBody>
      </p:sp>
      <p:pic>
        <p:nvPicPr>
          <p:cNvPr id="1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13" y="1670405"/>
            <a:ext cx="1643503" cy="15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83" y="1285623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78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6012160" y="2255902"/>
            <a:ext cx="3024336" cy="12451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799610" y="2647622"/>
            <a:ext cx="144943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865313" y="1782323"/>
            <a:ext cx="19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HOST DEL PROVIDER</a:t>
            </a:r>
            <a:endParaRPr lang="it-IT" sz="16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348757" y="-55986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3187472" y="458519"/>
            <a:ext cx="322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997722" y="458519"/>
            <a:ext cx="1415601" cy="24199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2107352" y="946199"/>
            <a:ext cx="3305971" cy="1932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06438" y="2040478"/>
            <a:ext cx="3306885" cy="837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2107352" y="2878455"/>
            <a:ext cx="3305971" cy="622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2106438" y="2878455"/>
            <a:ext cx="3306885" cy="1811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74" idx="3"/>
          </p:cNvCxnSpPr>
          <p:nvPr/>
        </p:nvCxnSpPr>
        <p:spPr>
          <a:xfrm flipV="1">
            <a:off x="2215023" y="2924552"/>
            <a:ext cx="3225368" cy="31826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3997722" y="2878455"/>
            <a:ext cx="1415601" cy="3294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1387272" y="946199"/>
            <a:ext cx="232400" cy="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1387272" y="2040478"/>
            <a:ext cx="2314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1315264" y="3501008"/>
            <a:ext cx="30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1315264" y="4689351"/>
            <a:ext cx="303494" cy="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1315264" y="6121112"/>
            <a:ext cx="3034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3187472" y="6172734"/>
            <a:ext cx="322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2252608" y="5143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942095" y="363805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940646" y="1443769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870087" y="2940010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874393" y="4106957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886268" y="5445224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2742295" y="5555027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1407297" y="364403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1387272" y="1443769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1414456" y="2940933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1387272" y="4099516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1406383" y="5442784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3348757" y="5555027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pic>
        <p:nvPicPr>
          <p:cNvPr id="48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40478"/>
            <a:ext cx="1373363" cy="15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08" y="63311"/>
            <a:ext cx="835893" cy="7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8" y="551589"/>
            <a:ext cx="835893" cy="7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8" y="1613046"/>
            <a:ext cx="835893" cy="7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7" y="3113863"/>
            <a:ext cx="835893" cy="7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7" y="4297551"/>
            <a:ext cx="835893" cy="7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8" y="5724304"/>
            <a:ext cx="835893" cy="7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09" y="5793369"/>
            <a:ext cx="835893" cy="7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80" y="5818053"/>
            <a:ext cx="671908" cy="7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15" y="5724304"/>
            <a:ext cx="671908" cy="7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32" y="4276234"/>
            <a:ext cx="671908" cy="7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16" y="3085592"/>
            <a:ext cx="671908" cy="7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16" y="1637730"/>
            <a:ext cx="671908" cy="7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15" y="576273"/>
            <a:ext cx="671908" cy="7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80" y="63311"/>
            <a:ext cx="671908" cy="7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647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Users\ecoffey\AppData\Local\Temp\Rar$DRa0.376\30028_Device_file_server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23" y="2377822"/>
            <a:ext cx="720080" cy="10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2889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0" descr="C:\Users\ecoffey\AppData\Local\Temp\Rar$DRa0.694\30046_Device_modem_warning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42" y="592889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6012160" y="2255902"/>
            <a:ext cx="3024336" cy="1245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467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7727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45511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716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9663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2957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C:\Users\ecoffey\AppData\Local\Temp\Rar$DRa0.694\30046_Device_modem_warning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58" y="587727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C:\Users\ecoffey\AppData\Local\Temp\Rar$DRa0.694\30046_Device_modem_warning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58" y="444621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C:\Users\ecoffey\AppData\Local\Temp\Rar$DRa0.694\30046_Device_modem_warning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5716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C:\Users\ecoffey\AppData\Local\Temp\Rar$DRa0.694\30046_Device_modem_warning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58" y="179663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C:\Users\ecoffey\AppData\Local\Temp\Rar$DRa0.694\30046_Device_modem_warning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0235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C:\Users\ecoffey\AppData\Local\Temp\Rar$DRa0.694\30046_Device_modem_warning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42" y="21467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6799610" y="2647622"/>
            <a:ext cx="144943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928264" y="1926516"/>
            <a:ext cx="19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HOST DEL PROVIDER</a:t>
            </a:r>
            <a:endParaRPr lang="it-IT" sz="16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348757" y="-55986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cxnSp>
        <p:nvCxnSpPr>
          <p:cNvPr id="22" name="Connettore 1 21"/>
          <p:cNvCxnSpPr>
            <a:stCxn id="6" idx="3"/>
            <a:endCxn id="17" idx="1"/>
          </p:cNvCxnSpPr>
          <p:nvPr/>
        </p:nvCxnSpPr>
        <p:spPr>
          <a:xfrm>
            <a:off x="3187472" y="458519"/>
            <a:ext cx="3225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7" idx="3"/>
            <a:endCxn id="2" idx="1"/>
          </p:cNvCxnSpPr>
          <p:nvPr/>
        </p:nvCxnSpPr>
        <p:spPr>
          <a:xfrm>
            <a:off x="3997722" y="458519"/>
            <a:ext cx="1415601" cy="24199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6" idx="3"/>
            <a:endCxn id="2" idx="1"/>
          </p:cNvCxnSpPr>
          <p:nvPr/>
        </p:nvCxnSpPr>
        <p:spPr>
          <a:xfrm>
            <a:off x="2107352" y="946199"/>
            <a:ext cx="3305971" cy="1932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15" idx="3"/>
            <a:endCxn id="2" idx="1"/>
          </p:cNvCxnSpPr>
          <p:nvPr/>
        </p:nvCxnSpPr>
        <p:spPr>
          <a:xfrm>
            <a:off x="2106438" y="2040478"/>
            <a:ext cx="3306885" cy="8379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14" idx="3"/>
            <a:endCxn id="2" idx="1"/>
          </p:cNvCxnSpPr>
          <p:nvPr/>
        </p:nvCxnSpPr>
        <p:spPr>
          <a:xfrm flipV="1">
            <a:off x="2107352" y="2878455"/>
            <a:ext cx="3305971" cy="6225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3" idx="3"/>
            <a:endCxn id="2" idx="1"/>
          </p:cNvCxnSpPr>
          <p:nvPr/>
        </p:nvCxnSpPr>
        <p:spPr>
          <a:xfrm flipV="1">
            <a:off x="2106438" y="2878455"/>
            <a:ext cx="3306885" cy="18115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12" idx="3"/>
            <a:endCxn id="2" idx="1"/>
          </p:cNvCxnSpPr>
          <p:nvPr/>
        </p:nvCxnSpPr>
        <p:spPr>
          <a:xfrm flipV="1">
            <a:off x="2106438" y="2878455"/>
            <a:ext cx="3306885" cy="32426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4" idx="3"/>
            <a:endCxn id="2" idx="1"/>
          </p:cNvCxnSpPr>
          <p:nvPr/>
        </p:nvCxnSpPr>
        <p:spPr>
          <a:xfrm flipV="1">
            <a:off x="3997722" y="2878455"/>
            <a:ext cx="1415601" cy="32942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stCxn id="11" idx="3"/>
            <a:endCxn id="16" idx="1"/>
          </p:cNvCxnSpPr>
          <p:nvPr/>
        </p:nvCxnSpPr>
        <p:spPr>
          <a:xfrm flipV="1">
            <a:off x="1387272" y="946199"/>
            <a:ext cx="232400" cy="5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10" idx="3"/>
            <a:endCxn id="15" idx="1"/>
          </p:cNvCxnSpPr>
          <p:nvPr/>
        </p:nvCxnSpPr>
        <p:spPr>
          <a:xfrm>
            <a:off x="1387272" y="2040478"/>
            <a:ext cx="231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9" idx="3"/>
            <a:endCxn id="14" idx="1"/>
          </p:cNvCxnSpPr>
          <p:nvPr/>
        </p:nvCxnSpPr>
        <p:spPr>
          <a:xfrm>
            <a:off x="1315264" y="3501008"/>
            <a:ext cx="304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stCxn id="8" idx="3"/>
            <a:endCxn id="13" idx="1"/>
          </p:cNvCxnSpPr>
          <p:nvPr/>
        </p:nvCxnSpPr>
        <p:spPr>
          <a:xfrm>
            <a:off x="1315264" y="4689351"/>
            <a:ext cx="303494" cy="7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7" idx="3"/>
            <a:endCxn id="12" idx="1"/>
          </p:cNvCxnSpPr>
          <p:nvPr/>
        </p:nvCxnSpPr>
        <p:spPr>
          <a:xfrm>
            <a:off x="1315264" y="6121112"/>
            <a:ext cx="3034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3" idx="3"/>
            <a:endCxn id="4" idx="1"/>
          </p:cNvCxnSpPr>
          <p:nvPr/>
        </p:nvCxnSpPr>
        <p:spPr>
          <a:xfrm>
            <a:off x="3187472" y="6172734"/>
            <a:ext cx="3225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2742295" y="-5598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942095" y="363805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940646" y="1443769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870087" y="2940010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874393" y="4106957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886268" y="5445224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2742295" y="5555027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1407297" y="364403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1387272" y="1443769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1414456" y="2940933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1387272" y="4099516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1406383" y="5442784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3348757" y="5555027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53252747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8392"/>
            <a:ext cx="1224136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10" y="1196752"/>
            <a:ext cx="1152128" cy="13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3747024" y="2417119"/>
            <a:ext cx="4929431" cy="18124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5305612" y="3057813"/>
            <a:ext cx="166263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INTERNET</a:t>
            </a:r>
            <a:endParaRPr lang="it-IT" sz="2800" b="1" dirty="0"/>
          </a:p>
        </p:txBody>
      </p:sp>
      <p:cxnSp>
        <p:nvCxnSpPr>
          <p:cNvPr id="67" name="Connettore 2 66"/>
          <p:cNvCxnSpPr/>
          <p:nvPr/>
        </p:nvCxnSpPr>
        <p:spPr>
          <a:xfrm>
            <a:off x="8422940" y="465313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224136" y="2870241"/>
            <a:ext cx="217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(1) www.cvsperoni.it</a:t>
            </a:r>
            <a:endParaRPr lang="it-IT" b="1" dirty="0"/>
          </a:p>
        </p:txBody>
      </p:sp>
      <p:cxnSp>
        <p:nvCxnSpPr>
          <p:cNvPr id="15" name="Connettore 2 14"/>
          <p:cNvCxnSpPr>
            <a:endCxn id="6" idx="2"/>
          </p:cNvCxnSpPr>
          <p:nvPr/>
        </p:nvCxnSpPr>
        <p:spPr>
          <a:xfrm>
            <a:off x="1043607" y="3319423"/>
            <a:ext cx="2703417" cy="39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24136" y="331645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(2) 129.19.251.21</a:t>
            </a:r>
            <a:endParaRPr lang="it-IT" b="1" dirty="0"/>
          </a:p>
        </p:txBody>
      </p:sp>
      <p:pic>
        <p:nvPicPr>
          <p:cNvPr id="11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47" y="4010676"/>
            <a:ext cx="1152128" cy="13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>
            <a:stCxn id="6" idx="2"/>
          </p:cNvCxnSpPr>
          <p:nvPr/>
        </p:nvCxnSpPr>
        <p:spPr>
          <a:xfrm flipV="1">
            <a:off x="3747024" y="2417119"/>
            <a:ext cx="1813842" cy="9062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988226" y="2417119"/>
            <a:ext cx="1951926" cy="1286581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991160" y="3703700"/>
            <a:ext cx="3004776" cy="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/>
          <p:nvPr/>
        </p:nvCxnSpPr>
        <p:spPr>
          <a:xfrm>
            <a:off x="1142704" y="3976083"/>
            <a:ext cx="6048672" cy="34593"/>
          </a:xfrm>
          <a:prstGeom prst="straightConnector1">
            <a:avLst/>
          </a:prstGeom>
          <a:ln w="762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4875229" y="770899"/>
            <a:ext cx="137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 DNS</a:t>
            </a:r>
            <a:endParaRPr lang="it-IT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6836232" y="5517232"/>
            <a:ext cx="14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WEB SERVER</a:t>
            </a:r>
            <a:endParaRPr lang="it-IT" b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268865" y="410033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USER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64954" y="401067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(3)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32660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98758" y="2708918"/>
            <a:ext cx="57522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www.cvsperoni.it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4" name="Parentesi graffa aperta 3"/>
          <p:cNvSpPr/>
          <p:nvPr/>
        </p:nvSpPr>
        <p:spPr>
          <a:xfrm rot="16200000">
            <a:off x="2389869" y="3189686"/>
            <a:ext cx="864096" cy="1540391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Parentesi graffa aperta 4"/>
          <p:cNvSpPr/>
          <p:nvPr/>
        </p:nvSpPr>
        <p:spPr>
          <a:xfrm rot="16200000">
            <a:off x="5157791" y="2269465"/>
            <a:ext cx="916650" cy="3528392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051721" y="4553324"/>
            <a:ext cx="1440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HOST</a:t>
            </a:r>
            <a:endParaRPr lang="it-IT" sz="4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02722" y="4575139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DOMINIO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5401750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6" y="2576133"/>
            <a:ext cx="1224136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51" y="1550303"/>
            <a:ext cx="1152128" cy="13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28" y="1555964"/>
            <a:ext cx="1152128" cy="13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72" y="5054348"/>
            <a:ext cx="1224136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3491589" y="1179662"/>
            <a:ext cx="2592288" cy="18124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627405" y="2254697"/>
            <a:ext cx="62177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MTA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34952" y="2871614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MUA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087656" y="5257657"/>
            <a:ext cx="67056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MUA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234952" y="1916832"/>
            <a:ext cx="720080" cy="2880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>
            <a:off x="234952" y="1916832"/>
            <a:ext cx="36004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594992" y="1916832"/>
            <a:ext cx="36004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2" idx="0"/>
            <a:endCxn id="13" idx="2"/>
          </p:cNvCxnSpPr>
          <p:nvPr/>
        </p:nvCxnSpPr>
        <p:spPr>
          <a:xfrm flipV="1">
            <a:off x="594992" y="2204864"/>
            <a:ext cx="0" cy="3712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3" idx="3"/>
          </p:cNvCxnSpPr>
          <p:nvPr/>
        </p:nvCxnSpPr>
        <p:spPr>
          <a:xfrm>
            <a:off x="955032" y="2060848"/>
            <a:ext cx="131271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8073329" y="1916832"/>
            <a:ext cx="720080" cy="2880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3956706" y="1799238"/>
            <a:ext cx="166263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INTERNET</a:t>
            </a:r>
            <a:endParaRPr lang="it-IT" sz="28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8073329" y="1957652"/>
            <a:ext cx="360040" cy="1282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8458125" y="1941890"/>
            <a:ext cx="303557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3067495" y="2073584"/>
            <a:ext cx="481202" cy="788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6" idx="6"/>
          </p:cNvCxnSpPr>
          <p:nvPr/>
        </p:nvCxnSpPr>
        <p:spPr>
          <a:xfrm flipV="1">
            <a:off x="6083877" y="2078025"/>
            <a:ext cx="481491" cy="788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endCxn id="25" idx="1"/>
          </p:cNvCxnSpPr>
          <p:nvPr/>
        </p:nvCxnSpPr>
        <p:spPr>
          <a:xfrm>
            <a:off x="7308304" y="2060848"/>
            <a:ext cx="76502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2364328" y="2229174"/>
            <a:ext cx="62177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MTA</a:t>
            </a:r>
            <a:endParaRPr lang="it-IT" b="1" dirty="0"/>
          </a:p>
        </p:txBody>
      </p:sp>
      <p:cxnSp>
        <p:nvCxnSpPr>
          <p:cNvPr id="51" name="Connettore 2 50"/>
          <p:cNvCxnSpPr>
            <a:stCxn id="25" idx="2"/>
          </p:cNvCxnSpPr>
          <p:nvPr/>
        </p:nvCxnSpPr>
        <p:spPr>
          <a:xfrm>
            <a:off x="8433369" y="2204864"/>
            <a:ext cx="0" cy="7872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05" y="3012437"/>
            <a:ext cx="1152128" cy="7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/>
          <p:cNvSpPr txBox="1"/>
          <p:nvPr/>
        </p:nvSpPr>
        <p:spPr>
          <a:xfrm>
            <a:off x="1923537" y="994996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 SMTP</a:t>
            </a:r>
            <a:endParaRPr lang="it-IT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6182123" y="994996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 SMTP</a:t>
            </a:r>
            <a:endParaRPr lang="it-IT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8095089" y="3352083"/>
            <a:ext cx="66659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MDA</a:t>
            </a:r>
            <a:endParaRPr lang="it-IT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947250" y="3240946"/>
            <a:ext cx="19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 POP/IMAP</a:t>
            </a:r>
            <a:endParaRPr lang="it-IT" b="1" dirty="0"/>
          </a:p>
        </p:txBody>
      </p:sp>
      <p:sp>
        <p:nvSpPr>
          <p:cNvPr id="57" name="Rettangolo 56"/>
          <p:cNvSpPr/>
          <p:nvPr/>
        </p:nvSpPr>
        <p:spPr>
          <a:xfrm>
            <a:off x="8062900" y="4365104"/>
            <a:ext cx="720080" cy="2880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1 58"/>
          <p:cNvCxnSpPr/>
          <p:nvPr/>
        </p:nvCxnSpPr>
        <p:spPr>
          <a:xfrm>
            <a:off x="8073329" y="4365104"/>
            <a:ext cx="384796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V="1">
            <a:off x="8458125" y="4365104"/>
            <a:ext cx="335284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stCxn id="52" idx="2"/>
            <a:endCxn id="57" idx="0"/>
          </p:cNvCxnSpPr>
          <p:nvPr/>
        </p:nvCxnSpPr>
        <p:spPr>
          <a:xfrm flipH="1">
            <a:off x="8422940" y="3721415"/>
            <a:ext cx="10429" cy="64368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>
            <a:stCxn id="57" idx="2"/>
            <a:endCxn id="57" idx="2"/>
          </p:cNvCxnSpPr>
          <p:nvPr/>
        </p:nvCxnSpPr>
        <p:spPr>
          <a:xfrm>
            <a:off x="8422940" y="465313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>
            <a:stCxn id="57" idx="2"/>
          </p:cNvCxnSpPr>
          <p:nvPr/>
        </p:nvCxnSpPr>
        <p:spPr>
          <a:xfrm>
            <a:off x="8422940" y="4653136"/>
            <a:ext cx="0" cy="50405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7669576" y="6241448"/>
            <a:ext cx="157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DESTINATARIO</a:t>
            </a:r>
            <a:endParaRPr lang="it-IT" b="1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20773" y="3737882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PARTENZA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788685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8392"/>
            <a:ext cx="1224136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10" y="1196752"/>
            <a:ext cx="1152128" cy="13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3747024" y="2417119"/>
            <a:ext cx="4929431" cy="1812487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5305612" y="3057813"/>
            <a:ext cx="166263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INTERNET</a:t>
            </a:r>
            <a:endParaRPr lang="it-IT" sz="2800" b="1" dirty="0"/>
          </a:p>
        </p:txBody>
      </p:sp>
      <p:cxnSp>
        <p:nvCxnSpPr>
          <p:cNvPr id="67" name="Connettore 2 66"/>
          <p:cNvCxnSpPr/>
          <p:nvPr/>
        </p:nvCxnSpPr>
        <p:spPr>
          <a:xfrm>
            <a:off x="8422940" y="465313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224136" y="2870241"/>
            <a:ext cx="217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(1) www.cvsperoni.it</a:t>
            </a:r>
            <a:endParaRPr lang="it-IT" b="1" dirty="0"/>
          </a:p>
        </p:txBody>
      </p:sp>
      <p:cxnSp>
        <p:nvCxnSpPr>
          <p:cNvPr id="15" name="Connettore 2 14"/>
          <p:cNvCxnSpPr>
            <a:endCxn id="6" idx="2"/>
          </p:cNvCxnSpPr>
          <p:nvPr/>
        </p:nvCxnSpPr>
        <p:spPr>
          <a:xfrm>
            <a:off x="1043607" y="3319423"/>
            <a:ext cx="2703417" cy="394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224136" y="331645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(2) 129.19.251.21</a:t>
            </a:r>
            <a:endParaRPr lang="it-IT" b="1" dirty="0"/>
          </a:p>
        </p:txBody>
      </p:sp>
      <p:pic>
        <p:nvPicPr>
          <p:cNvPr id="11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47" y="4010676"/>
            <a:ext cx="1152128" cy="13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>
            <a:stCxn id="6" idx="2"/>
          </p:cNvCxnSpPr>
          <p:nvPr/>
        </p:nvCxnSpPr>
        <p:spPr>
          <a:xfrm flipV="1">
            <a:off x="3747024" y="2417119"/>
            <a:ext cx="1813842" cy="9062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988226" y="2417119"/>
            <a:ext cx="1951926" cy="1286581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991160" y="3703700"/>
            <a:ext cx="3004776" cy="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/>
          <p:nvPr/>
        </p:nvCxnSpPr>
        <p:spPr>
          <a:xfrm>
            <a:off x="1142704" y="3976083"/>
            <a:ext cx="6048672" cy="34593"/>
          </a:xfrm>
          <a:prstGeom prst="straightConnector1">
            <a:avLst/>
          </a:prstGeom>
          <a:ln w="762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4875229" y="770899"/>
            <a:ext cx="137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 DNS</a:t>
            </a:r>
            <a:endParaRPr lang="it-IT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6836232" y="5517232"/>
            <a:ext cx="14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WEB SERVER</a:t>
            </a:r>
            <a:endParaRPr lang="it-IT" b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268865" y="410033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USER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64954" y="401067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(3)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890595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253\30102_Device_wireless_bridg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176464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19872" y="543929"/>
            <a:ext cx="1919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BRIDGE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7398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11960" y="2348880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7" idx="2"/>
          </p:cNvCxnSpPr>
          <p:nvPr/>
        </p:nvCxnSpPr>
        <p:spPr>
          <a:xfrm>
            <a:off x="4211960" y="2456892"/>
            <a:ext cx="0" cy="2196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067944" y="141277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067944" y="1772816"/>
            <a:ext cx="0" cy="3096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067944" y="116632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TRIODO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104344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257194" y="3420359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257194" y="194014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GRIGLIA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6461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73325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3325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21" y="2998002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30" y="69269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59785" y="2587423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PABX</a:t>
            </a:r>
            <a:endParaRPr lang="it-IT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202"/>
            <a:ext cx="18936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>
            <a:stCxn id="14" idx="2"/>
          </p:cNvCxnSpPr>
          <p:nvPr/>
        </p:nvCxnSpPr>
        <p:spPr>
          <a:xfrm flipH="1">
            <a:off x="1893600" y="1530896"/>
            <a:ext cx="1666493" cy="2064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>
            <a:stCxn id="15" idx="2"/>
            <a:endCxn id="16" idx="3"/>
          </p:cNvCxnSpPr>
          <p:nvPr/>
        </p:nvCxnSpPr>
        <p:spPr>
          <a:xfrm flipH="1">
            <a:off x="1893600" y="1530896"/>
            <a:ext cx="4296683" cy="2064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1" idx="1"/>
            <a:endCxn id="16" idx="3"/>
          </p:cNvCxnSpPr>
          <p:nvPr/>
        </p:nvCxnSpPr>
        <p:spPr>
          <a:xfrm flipH="1">
            <a:off x="1893600" y="3417102"/>
            <a:ext cx="5558621" cy="178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8" idx="0"/>
            <a:endCxn id="16" idx="3"/>
          </p:cNvCxnSpPr>
          <p:nvPr/>
        </p:nvCxnSpPr>
        <p:spPr>
          <a:xfrm flipH="1" flipV="1">
            <a:off x="1893600" y="3595306"/>
            <a:ext cx="4584715" cy="213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5" idx="0"/>
            <a:endCxn id="16" idx="3"/>
          </p:cNvCxnSpPr>
          <p:nvPr/>
        </p:nvCxnSpPr>
        <p:spPr>
          <a:xfrm flipH="1" flipV="1">
            <a:off x="1893600" y="3595306"/>
            <a:ext cx="1416363" cy="2137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11717" y="1849670"/>
            <a:ext cx="107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PABX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20731453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4" y="1279088"/>
            <a:ext cx="1800200" cy="24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1583668" y="4581128"/>
            <a:ext cx="216024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020272" y="4581128"/>
            <a:ext cx="216024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4" idx="0"/>
            <a:endCxn id="6" idx="0"/>
          </p:cNvCxnSpPr>
          <p:nvPr/>
        </p:nvCxnSpPr>
        <p:spPr>
          <a:xfrm>
            <a:off x="1691680" y="4581128"/>
            <a:ext cx="54366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4" idx="4"/>
            <a:endCxn id="6" idx="4"/>
          </p:cNvCxnSpPr>
          <p:nvPr/>
        </p:nvCxnSpPr>
        <p:spPr>
          <a:xfrm>
            <a:off x="1691680" y="4941168"/>
            <a:ext cx="54366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827584" y="3429000"/>
            <a:ext cx="45719" cy="90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59787" y="3458473"/>
            <a:ext cx="45719" cy="90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8028384" y="3383650"/>
            <a:ext cx="45719" cy="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981239" y="3370957"/>
            <a:ext cx="45719" cy="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827584" y="3212976"/>
            <a:ext cx="3165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172071" y="3212976"/>
            <a:ext cx="0" cy="494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0" idx="1"/>
          </p:cNvCxnSpPr>
          <p:nvPr/>
        </p:nvCxnSpPr>
        <p:spPr>
          <a:xfrm>
            <a:off x="827584" y="3474350"/>
            <a:ext cx="0" cy="12867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5" idx="1"/>
          </p:cNvCxnSpPr>
          <p:nvPr/>
        </p:nvCxnSpPr>
        <p:spPr>
          <a:xfrm>
            <a:off x="959787" y="3503823"/>
            <a:ext cx="0" cy="1149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1 1024"/>
          <p:cNvCxnSpPr>
            <a:endCxn id="4" idx="2"/>
          </p:cNvCxnSpPr>
          <p:nvPr/>
        </p:nvCxnSpPr>
        <p:spPr>
          <a:xfrm>
            <a:off x="827584" y="4761148"/>
            <a:ext cx="7560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nettore 1 1028"/>
          <p:cNvCxnSpPr>
            <a:endCxn id="4" idx="1"/>
          </p:cNvCxnSpPr>
          <p:nvPr/>
        </p:nvCxnSpPr>
        <p:spPr>
          <a:xfrm>
            <a:off x="959787" y="4633855"/>
            <a:ext cx="6555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CasellaDiTesto 1034"/>
          <p:cNvSpPr txBox="1"/>
          <p:nvPr/>
        </p:nvSpPr>
        <p:spPr>
          <a:xfrm>
            <a:off x="3408531" y="4211796"/>
            <a:ext cx="21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MULTI-COPPIA</a:t>
            </a:r>
            <a:endParaRPr lang="it-IT" b="1" dirty="0"/>
          </a:p>
        </p:txBody>
      </p:sp>
      <p:cxnSp>
        <p:nvCxnSpPr>
          <p:cNvPr id="1039" name="Connettore 2 1038"/>
          <p:cNvCxnSpPr/>
          <p:nvPr/>
        </p:nvCxnSpPr>
        <p:spPr>
          <a:xfrm flipH="1" flipV="1">
            <a:off x="1005506" y="3549173"/>
            <a:ext cx="282039" cy="5293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CasellaDiTesto 1039"/>
          <p:cNvSpPr txBox="1"/>
          <p:nvPr/>
        </p:nvSpPr>
        <p:spPr>
          <a:xfrm>
            <a:off x="1287545" y="3948472"/>
            <a:ext cx="1511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AMPLIFICATORI</a:t>
            </a:r>
            <a:endParaRPr lang="it-IT" sz="1600" b="1" dirty="0"/>
          </a:p>
        </p:txBody>
      </p:sp>
      <p:sp>
        <p:nvSpPr>
          <p:cNvPr id="1041" name="CasellaDiTesto 1040"/>
          <p:cNvSpPr txBox="1"/>
          <p:nvPr/>
        </p:nvSpPr>
        <p:spPr>
          <a:xfrm>
            <a:off x="498116" y="692696"/>
            <a:ext cx="284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TELEFONICA </a:t>
            </a:r>
            <a:r>
              <a:rPr lang="it-IT" sz="2400" b="1" dirty="0" smtClean="0"/>
              <a:t>(A)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79088"/>
            <a:ext cx="1800200" cy="24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" name="Rettangolo 1041"/>
          <p:cNvSpPr/>
          <p:nvPr/>
        </p:nvSpPr>
        <p:spPr>
          <a:xfrm>
            <a:off x="8005524" y="3429511"/>
            <a:ext cx="45719" cy="940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7855701" y="3434115"/>
            <a:ext cx="45719" cy="940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7798757" y="3212976"/>
            <a:ext cx="2753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7798757" y="3212976"/>
            <a:ext cx="0" cy="494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H="1">
            <a:off x="8028383" y="3549173"/>
            <a:ext cx="3" cy="12248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stCxn id="52" idx="2"/>
          </p:cNvCxnSpPr>
          <p:nvPr/>
        </p:nvCxnSpPr>
        <p:spPr>
          <a:xfrm flipH="1">
            <a:off x="7878560" y="3528162"/>
            <a:ext cx="1" cy="11249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stCxn id="6" idx="7"/>
          </p:cNvCxnSpPr>
          <p:nvPr/>
        </p:nvCxnSpPr>
        <p:spPr>
          <a:xfrm>
            <a:off x="7204660" y="4633855"/>
            <a:ext cx="651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6" idx="6"/>
          </p:cNvCxnSpPr>
          <p:nvPr/>
        </p:nvCxnSpPr>
        <p:spPr>
          <a:xfrm>
            <a:off x="7236296" y="4761148"/>
            <a:ext cx="792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6336616" y="692696"/>
            <a:ext cx="278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TELEFONICA </a:t>
            </a:r>
            <a:r>
              <a:rPr lang="it-IT" sz="2400" b="1" dirty="0" smtClean="0"/>
              <a:t>(B)</a:t>
            </a:r>
            <a:endParaRPr lang="it-IT" sz="2400" b="1" dirty="0"/>
          </a:p>
        </p:txBody>
      </p:sp>
      <p:cxnSp>
        <p:nvCxnSpPr>
          <p:cNvPr id="56" name="Connettore 2 55"/>
          <p:cNvCxnSpPr/>
          <p:nvPr/>
        </p:nvCxnSpPr>
        <p:spPr>
          <a:xfrm flipV="1">
            <a:off x="7399244" y="3564273"/>
            <a:ext cx="403381" cy="5973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5913422" y="3909202"/>
            <a:ext cx="1511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AMPLIFICATORI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8202699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53" y="4221088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79912" y="2564904"/>
            <a:ext cx="1080120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>
            <a:endCxn id="2" idx="1"/>
          </p:cNvCxnSpPr>
          <p:nvPr/>
        </p:nvCxnSpPr>
        <p:spPr>
          <a:xfrm>
            <a:off x="467544" y="2888940"/>
            <a:ext cx="33123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970935" y="2403465"/>
            <a:ext cx="196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LINEA TELEFONICA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39180" y="20608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DUPLEX</a:t>
            </a:r>
            <a:endParaRPr lang="it-IT" b="1" dirty="0"/>
          </a:p>
        </p:txBody>
      </p:sp>
      <p:cxnSp>
        <p:nvCxnSpPr>
          <p:cNvPr id="9" name="Connettore 1 8"/>
          <p:cNvCxnSpPr>
            <a:stCxn id="2" idx="3"/>
            <a:endCxn id="1026" idx="1"/>
          </p:cNvCxnSpPr>
          <p:nvPr/>
        </p:nvCxnSpPr>
        <p:spPr>
          <a:xfrm flipV="1">
            <a:off x="4860032" y="1471836"/>
            <a:ext cx="1440160" cy="1417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2" idx="3"/>
            <a:endCxn id="3" idx="1"/>
          </p:cNvCxnSpPr>
          <p:nvPr/>
        </p:nvCxnSpPr>
        <p:spPr>
          <a:xfrm>
            <a:off x="4860032" y="2888940"/>
            <a:ext cx="1338321" cy="1751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339450" y="58003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63152X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343082" y="376456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63152Y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8427929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29" y="2456416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8667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19" y="166663"/>
            <a:ext cx="9620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4" y="369640"/>
            <a:ext cx="1584176" cy="123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>
            <a:stCxn id="1030" idx="3"/>
          </p:cNvCxnSpPr>
          <p:nvPr/>
        </p:nvCxnSpPr>
        <p:spPr>
          <a:xfrm flipV="1">
            <a:off x="5078735" y="3535114"/>
            <a:ext cx="3957761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6383064" y="3133928"/>
            <a:ext cx="1" cy="401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8" idx="2"/>
          </p:cNvCxnSpPr>
          <p:nvPr/>
        </p:nvCxnSpPr>
        <p:spPr>
          <a:xfrm>
            <a:off x="8382779" y="3151741"/>
            <a:ext cx="0" cy="383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560418" y="3535115"/>
            <a:ext cx="0" cy="615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250852" y="3535115"/>
            <a:ext cx="1" cy="611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3959932" y="3579366"/>
            <a:ext cx="252028" cy="137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1584176" cy="123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9640"/>
            <a:ext cx="1584176" cy="123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e 18"/>
          <p:cNvSpPr/>
          <p:nvPr/>
        </p:nvSpPr>
        <p:spPr>
          <a:xfrm>
            <a:off x="328912" y="2868467"/>
            <a:ext cx="3204356" cy="155946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99" y="4725144"/>
            <a:ext cx="1584176" cy="1234736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sp>
        <p:nvSpPr>
          <p:cNvPr id="20" name="CasellaDiTesto 19"/>
          <p:cNvSpPr txBox="1"/>
          <p:nvPr/>
        </p:nvSpPr>
        <p:spPr>
          <a:xfrm>
            <a:off x="726151" y="184974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</a:t>
            </a:r>
            <a:endParaRPr lang="it-IT" b="1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997892" y="1160215"/>
            <a:ext cx="0" cy="1836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708960" y="3417366"/>
            <a:ext cx="244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RETE TELEFONICA</a:t>
            </a:r>
            <a:endParaRPr lang="it-IT" sz="2400" b="1" dirty="0"/>
          </a:p>
        </p:txBody>
      </p:sp>
      <p:cxnSp>
        <p:nvCxnSpPr>
          <p:cNvPr id="31" name="Connettore 1 30"/>
          <p:cNvCxnSpPr/>
          <p:nvPr/>
        </p:nvCxnSpPr>
        <p:spPr>
          <a:xfrm>
            <a:off x="2451987" y="1160215"/>
            <a:ext cx="0" cy="1708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1 1024"/>
          <p:cNvCxnSpPr>
            <a:stCxn id="19" idx="3"/>
          </p:cNvCxnSpPr>
          <p:nvPr/>
        </p:nvCxnSpPr>
        <p:spPr>
          <a:xfrm flipH="1">
            <a:off x="797472" y="4199552"/>
            <a:ext cx="707" cy="788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ttore 1 1034"/>
          <p:cNvCxnSpPr/>
          <p:nvPr/>
        </p:nvCxnSpPr>
        <p:spPr>
          <a:xfrm>
            <a:off x="2451987" y="4405804"/>
            <a:ext cx="0" cy="560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ttore 2 1038"/>
          <p:cNvCxnSpPr>
            <a:endCxn id="18" idx="2"/>
          </p:cNvCxnSpPr>
          <p:nvPr/>
        </p:nvCxnSpPr>
        <p:spPr>
          <a:xfrm flipV="1">
            <a:off x="4085946" y="3717031"/>
            <a:ext cx="0" cy="6887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CasellaDiTesto 1039"/>
          <p:cNvSpPr txBox="1"/>
          <p:nvPr/>
        </p:nvSpPr>
        <p:spPr>
          <a:xfrm>
            <a:off x="3496560" y="4419834"/>
            <a:ext cx="1280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 FAX</a:t>
            </a:r>
            <a:endParaRPr lang="it-IT" sz="1600" b="1" dirty="0"/>
          </a:p>
        </p:txBody>
      </p:sp>
      <p:cxnSp>
        <p:nvCxnSpPr>
          <p:cNvPr id="1042" name="Connettore 1 1041"/>
          <p:cNvCxnSpPr>
            <a:stCxn id="19" idx="6"/>
            <a:endCxn id="18" idx="1"/>
          </p:cNvCxnSpPr>
          <p:nvPr/>
        </p:nvCxnSpPr>
        <p:spPr>
          <a:xfrm>
            <a:off x="3533268" y="3648199"/>
            <a:ext cx="4266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CasellaDiTesto 1048"/>
          <p:cNvSpPr txBox="1"/>
          <p:nvPr/>
        </p:nvSpPr>
        <p:spPr>
          <a:xfrm>
            <a:off x="4211960" y="4058598"/>
            <a:ext cx="132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 SERVER</a:t>
            </a:r>
            <a:endParaRPr lang="it-IT" b="1" dirty="0"/>
          </a:p>
        </p:txBody>
      </p:sp>
      <p:sp>
        <p:nvSpPr>
          <p:cNvPr id="1050" name="Ovale 1049"/>
          <p:cNvSpPr/>
          <p:nvPr/>
        </p:nvSpPr>
        <p:spPr>
          <a:xfrm>
            <a:off x="4106138" y="293438"/>
            <a:ext cx="2091257" cy="7144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1" name="Ovale 1050"/>
          <p:cNvSpPr/>
          <p:nvPr/>
        </p:nvSpPr>
        <p:spPr>
          <a:xfrm>
            <a:off x="3867169" y="100533"/>
            <a:ext cx="2423132" cy="922834"/>
          </a:xfrm>
          <a:prstGeom prst="ellipse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2" name="CasellaDiTesto 1051"/>
          <p:cNvSpPr txBox="1"/>
          <p:nvPr/>
        </p:nvSpPr>
        <p:spPr>
          <a:xfrm>
            <a:off x="4243806" y="300340"/>
            <a:ext cx="166263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INTERNET</a:t>
            </a:r>
            <a:endParaRPr lang="it-IT" sz="2800" b="1" dirty="0"/>
          </a:p>
        </p:txBody>
      </p:sp>
      <p:cxnSp>
        <p:nvCxnSpPr>
          <p:cNvPr id="1054" name="Connettore 1 1053"/>
          <p:cNvCxnSpPr/>
          <p:nvPr/>
        </p:nvCxnSpPr>
        <p:spPr>
          <a:xfrm>
            <a:off x="4777295" y="1023367"/>
            <a:ext cx="0" cy="1973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nettore 1 1055"/>
          <p:cNvCxnSpPr>
            <a:stCxn id="1051" idx="6"/>
            <a:endCxn id="1032" idx="1"/>
          </p:cNvCxnSpPr>
          <p:nvPr/>
        </p:nvCxnSpPr>
        <p:spPr>
          <a:xfrm>
            <a:off x="6290301" y="561950"/>
            <a:ext cx="42671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CasellaDiTesto 1056"/>
          <p:cNvSpPr txBox="1"/>
          <p:nvPr/>
        </p:nvSpPr>
        <p:spPr>
          <a:xfrm>
            <a:off x="2105001" y="192619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</a:t>
            </a:r>
            <a:endParaRPr lang="it-IT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2103780" y="5662455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</a:t>
            </a:r>
            <a:endParaRPr lang="it-IT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423520" y="5661248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</a:t>
            </a:r>
            <a:endParaRPr lang="it-IT" b="1" dirty="0"/>
          </a:p>
        </p:txBody>
      </p:sp>
      <p:sp>
        <p:nvSpPr>
          <p:cNvPr id="1058" name="CasellaDiTesto 1057"/>
          <p:cNvSpPr txBox="1"/>
          <p:nvPr/>
        </p:nvSpPr>
        <p:spPr>
          <a:xfrm>
            <a:off x="5860237" y="1235044"/>
            <a:ext cx="91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059" name="CasellaDiTesto 1058"/>
          <p:cNvSpPr txBox="1"/>
          <p:nvPr/>
        </p:nvSpPr>
        <p:spPr>
          <a:xfrm>
            <a:off x="7581140" y="2010159"/>
            <a:ext cx="135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STAMPANTE</a:t>
            </a:r>
            <a:endParaRPr lang="it-IT" b="1" dirty="0"/>
          </a:p>
        </p:txBody>
      </p:sp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23" y="4045801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91" y="1419544"/>
            <a:ext cx="1642835" cy="18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31" y="4076044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719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2843808" y="2132856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4932040" y="2132856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779912" y="1340768"/>
            <a:ext cx="1152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79912" y="1340768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932040" y="1340768"/>
            <a:ext cx="0" cy="1224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779912" y="2564904"/>
            <a:ext cx="1152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635896" y="2420888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3635896" y="2780928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076056" y="2420888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635896" y="2420888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938958" y="2420888"/>
            <a:ext cx="137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2843808" y="2132856"/>
            <a:ext cx="0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2843808" y="4293096"/>
            <a:ext cx="2952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796136" y="2132856"/>
            <a:ext cx="0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2411760" y="2924944"/>
            <a:ext cx="4320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2411760" y="292494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2411760" y="4005064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 flipH="1">
            <a:off x="2267744" y="2924944"/>
            <a:ext cx="14401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2267744" y="3068960"/>
            <a:ext cx="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2267744" y="3356992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2627784" y="4005064"/>
            <a:ext cx="0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2627784" y="4869160"/>
            <a:ext cx="6840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3311860" y="4293096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3203848" y="4214560"/>
            <a:ext cx="216024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2519772" y="3969060"/>
            <a:ext cx="21602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onnettore 61"/>
          <p:cNvSpPr/>
          <p:nvPr/>
        </p:nvSpPr>
        <p:spPr>
          <a:xfrm>
            <a:off x="3707904" y="3212976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onnettore 62"/>
          <p:cNvSpPr/>
          <p:nvPr/>
        </p:nvSpPr>
        <p:spPr>
          <a:xfrm>
            <a:off x="4208336" y="3221360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Connettore 63"/>
          <p:cNvSpPr/>
          <p:nvPr/>
        </p:nvSpPr>
        <p:spPr>
          <a:xfrm>
            <a:off x="4722934" y="3240163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onnettore 64"/>
          <p:cNvSpPr/>
          <p:nvPr/>
        </p:nvSpPr>
        <p:spPr>
          <a:xfrm>
            <a:off x="3671900" y="3587749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onnettore 65"/>
          <p:cNvSpPr/>
          <p:nvPr/>
        </p:nvSpPr>
        <p:spPr>
          <a:xfrm>
            <a:off x="4204356" y="3599102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onnettore 66"/>
          <p:cNvSpPr/>
          <p:nvPr/>
        </p:nvSpPr>
        <p:spPr>
          <a:xfrm>
            <a:off x="4685928" y="3572850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onnettore 67"/>
          <p:cNvSpPr/>
          <p:nvPr/>
        </p:nvSpPr>
        <p:spPr>
          <a:xfrm>
            <a:off x="3655199" y="3969060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onnettore 68"/>
          <p:cNvSpPr/>
          <p:nvPr/>
        </p:nvSpPr>
        <p:spPr>
          <a:xfrm>
            <a:off x="4190170" y="3969060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onnettore 69"/>
          <p:cNvSpPr/>
          <p:nvPr/>
        </p:nvSpPr>
        <p:spPr>
          <a:xfrm>
            <a:off x="4702340" y="3969060"/>
            <a:ext cx="216024" cy="14401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5162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31840" y="1052736"/>
            <a:ext cx="3240360" cy="3816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3131840" y="2948921"/>
            <a:ext cx="1008112" cy="120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" idx="3"/>
          </p:cNvCxnSpPr>
          <p:nvPr/>
        </p:nvCxnSpPr>
        <p:spPr>
          <a:xfrm flipH="1">
            <a:off x="5381436" y="2960948"/>
            <a:ext cx="9907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404084" y="18448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1</a:t>
            </a:r>
            <a:endParaRPr lang="it-IT" sz="28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439710" y="36162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2</a:t>
            </a:r>
            <a:endParaRPr lang="it-IT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585102" y="19173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3</a:t>
            </a:r>
            <a:endParaRPr lang="it-IT" sz="28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565140" y="36082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4</a:t>
            </a:r>
            <a:endParaRPr lang="it-IT" sz="28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692" y="517512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FIG. 1</a:t>
            </a:r>
            <a:endParaRPr lang="it-IT" sz="2800" b="1" dirty="0"/>
          </a:p>
        </p:txBody>
      </p:sp>
      <p:cxnSp>
        <p:nvCxnSpPr>
          <p:cNvPr id="80" name="Connettore 1 79"/>
          <p:cNvCxnSpPr/>
          <p:nvPr/>
        </p:nvCxnSpPr>
        <p:spPr>
          <a:xfrm flipV="1">
            <a:off x="5508104" y="5698348"/>
            <a:ext cx="0" cy="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4110775" y="1052736"/>
            <a:ext cx="29177" cy="3816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383350" y="1052736"/>
            <a:ext cx="0" cy="3816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3131840" y="476672"/>
            <a:ext cx="1296144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6372200" y="512676"/>
            <a:ext cx="720080" cy="5400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4427984" y="476672"/>
            <a:ext cx="2664296" cy="180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6876256" y="47667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6404489" y="4290349"/>
            <a:ext cx="72008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124569" y="476672"/>
            <a:ext cx="0" cy="3836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V="1">
            <a:off x="4125363" y="476672"/>
            <a:ext cx="1105762" cy="57606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V="1">
            <a:off x="5445570" y="494674"/>
            <a:ext cx="774740" cy="54006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V="1">
            <a:off x="4125363" y="4131501"/>
            <a:ext cx="1105763" cy="7376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5231125" y="1052736"/>
            <a:ext cx="1" cy="3086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flipH="1">
            <a:off x="5231125" y="494674"/>
            <a:ext cx="1" cy="54006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 flipV="1">
            <a:off x="4139952" y="2276872"/>
            <a:ext cx="1091174" cy="6720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1215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31840" y="1052736"/>
            <a:ext cx="3240360" cy="3816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3131840" y="2948921"/>
            <a:ext cx="1008112" cy="120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" idx="3"/>
          </p:cNvCxnSpPr>
          <p:nvPr/>
        </p:nvCxnSpPr>
        <p:spPr>
          <a:xfrm flipH="1">
            <a:off x="5381436" y="2960948"/>
            <a:ext cx="9907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404084" y="18448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1</a:t>
            </a:r>
            <a:endParaRPr lang="it-IT" sz="28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439710" y="36162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2</a:t>
            </a:r>
            <a:endParaRPr lang="it-IT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585102" y="19173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3</a:t>
            </a:r>
            <a:endParaRPr lang="it-IT" sz="28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565140" y="36082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4</a:t>
            </a:r>
            <a:endParaRPr lang="it-IT" sz="28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692" y="517512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FIG. 3</a:t>
            </a:r>
            <a:endParaRPr lang="it-IT" sz="2800" b="1" dirty="0"/>
          </a:p>
        </p:txBody>
      </p:sp>
      <p:cxnSp>
        <p:nvCxnSpPr>
          <p:cNvPr id="80" name="Connettore 1 79"/>
          <p:cNvCxnSpPr/>
          <p:nvPr/>
        </p:nvCxnSpPr>
        <p:spPr>
          <a:xfrm flipV="1">
            <a:off x="5508104" y="5698348"/>
            <a:ext cx="0" cy="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4110775" y="1052736"/>
            <a:ext cx="29177" cy="3816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383350" y="1052736"/>
            <a:ext cx="0" cy="3816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3131840" y="476672"/>
            <a:ext cx="1296144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6372200" y="512676"/>
            <a:ext cx="720080" cy="5400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4427984" y="476672"/>
            <a:ext cx="2664296" cy="180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6876256" y="47667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6404489" y="4290349"/>
            <a:ext cx="72008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124569" y="476672"/>
            <a:ext cx="0" cy="3836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V="1">
            <a:off x="4125363" y="476672"/>
            <a:ext cx="1105762" cy="57606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V="1">
            <a:off x="5445570" y="494674"/>
            <a:ext cx="774740" cy="54006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V="1">
            <a:off x="4125363" y="4131501"/>
            <a:ext cx="1105763" cy="7376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5231125" y="1052736"/>
            <a:ext cx="1" cy="3086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flipH="1">
            <a:off x="5231125" y="494674"/>
            <a:ext cx="1" cy="54006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 flipV="1">
            <a:off x="4139952" y="2276872"/>
            <a:ext cx="1091174" cy="6720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5999972" y="2196663"/>
            <a:ext cx="255999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684489" y="1412776"/>
            <a:ext cx="780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RTG</a:t>
            </a:r>
            <a:endParaRPr lang="it-IT" sz="2800" b="1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5964789" y="3860150"/>
            <a:ext cx="2559998" cy="79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524328" y="3068960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ISDN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8454720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31840" y="1052736"/>
            <a:ext cx="3240360" cy="3816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3131840" y="2948921"/>
            <a:ext cx="1008112" cy="120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" idx="3"/>
          </p:cNvCxnSpPr>
          <p:nvPr/>
        </p:nvCxnSpPr>
        <p:spPr>
          <a:xfrm flipH="1">
            <a:off x="5381436" y="2960948"/>
            <a:ext cx="9907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404084" y="18448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1</a:t>
            </a:r>
            <a:endParaRPr lang="it-IT" sz="28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439710" y="36162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2</a:t>
            </a:r>
            <a:endParaRPr lang="it-IT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585102" y="19173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3</a:t>
            </a:r>
            <a:endParaRPr lang="it-IT" sz="28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565140" y="36082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4</a:t>
            </a:r>
            <a:endParaRPr lang="it-IT" sz="28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692" y="517512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FIG. 2</a:t>
            </a:r>
            <a:endParaRPr lang="it-IT" sz="2800" b="1" dirty="0"/>
          </a:p>
        </p:txBody>
      </p:sp>
      <p:cxnSp>
        <p:nvCxnSpPr>
          <p:cNvPr id="80" name="Connettore 1 79"/>
          <p:cNvCxnSpPr/>
          <p:nvPr/>
        </p:nvCxnSpPr>
        <p:spPr>
          <a:xfrm flipV="1">
            <a:off x="5508104" y="5698348"/>
            <a:ext cx="0" cy="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4110775" y="1052736"/>
            <a:ext cx="29177" cy="3816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383350" y="1052736"/>
            <a:ext cx="0" cy="3816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3131840" y="476672"/>
            <a:ext cx="1296144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6372200" y="512676"/>
            <a:ext cx="720080" cy="5400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4427984" y="476672"/>
            <a:ext cx="2664296" cy="180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6876256" y="47667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6404489" y="4290349"/>
            <a:ext cx="72008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124569" y="476672"/>
            <a:ext cx="0" cy="3836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V="1">
            <a:off x="4125363" y="476672"/>
            <a:ext cx="1105762" cy="57606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V="1">
            <a:off x="5445570" y="494674"/>
            <a:ext cx="774740" cy="54006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V="1">
            <a:off x="4125363" y="4131501"/>
            <a:ext cx="1105763" cy="7376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5231125" y="1052736"/>
            <a:ext cx="1" cy="3086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flipH="1">
            <a:off x="5231125" y="494674"/>
            <a:ext cx="1" cy="54006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 flipV="1">
            <a:off x="4139952" y="2276872"/>
            <a:ext cx="1091174" cy="6720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8" y="3517501"/>
            <a:ext cx="1458184" cy="90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1413256" y="1844824"/>
            <a:ext cx="171858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stCxn id="28" idx="3"/>
          </p:cNvCxnSpPr>
          <p:nvPr/>
        </p:nvCxnSpPr>
        <p:spPr>
          <a:xfrm>
            <a:off x="1719312" y="3968383"/>
            <a:ext cx="14125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4" y="1319930"/>
            <a:ext cx="1300352" cy="11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0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8" y="1834713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67" y="2247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517128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657548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594800" y="1286765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CENTRALINO</a:t>
            </a:r>
            <a:endParaRPr lang="it-IT" sz="20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  <a:endCxn id="1026" idx="1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stCxn id="20" idx="0"/>
            <a:endCxn id="3" idx="4"/>
          </p:cNvCxnSpPr>
          <p:nvPr/>
        </p:nvCxnSpPr>
        <p:spPr>
          <a:xfrm flipV="1">
            <a:off x="1528114" y="2976309"/>
            <a:ext cx="14140" cy="2194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02" y="5142540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>
            <a:stCxn id="19" idx="0"/>
          </p:cNvCxnSpPr>
          <p:nvPr/>
        </p:nvCxnSpPr>
        <p:spPr>
          <a:xfrm flipV="1">
            <a:off x="4371838" y="3274873"/>
            <a:ext cx="560202" cy="1867667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026" idx="3"/>
            <a:endCxn id="1027" idx="1"/>
          </p:cNvCxnSpPr>
          <p:nvPr/>
        </p:nvCxnSpPr>
        <p:spPr>
          <a:xfrm>
            <a:off x="5349794" y="2554793"/>
            <a:ext cx="2140973" cy="19023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047802" y="3274873"/>
            <a:ext cx="324036" cy="1867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8" y="1834713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67" y="2247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517128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657548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  <a:endCxn id="1026" idx="1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02" y="5142540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>
            <a:stCxn id="19" idx="0"/>
            <a:endCxn id="1026" idx="2"/>
          </p:cNvCxnSpPr>
          <p:nvPr/>
        </p:nvCxnSpPr>
        <p:spPr>
          <a:xfrm flipV="1">
            <a:off x="4371838" y="3274873"/>
            <a:ext cx="2983" cy="1867667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026" idx="3"/>
            <a:endCxn id="1027" idx="1"/>
          </p:cNvCxnSpPr>
          <p:nvPr/>
        </p:nvCxnSpPr>
        <p:spPr>
          <a:xfrm>
            <a:off x="5349794" y="2554793"/>
            <a:ext cx="2140973" cy="19023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3" idx="4"/>
            <a:endCxn id="20" idx="0"/>
          </p:cNvCxnSpPr>
          <p:nvPr/>
        </p:nvCxnSpPr>
        <p:spPr>
          <a:xfrm flipH="1">
            <a:off x="1528114" y="2976309"/>
            <a:ext cx="14140" cy="2194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8" y="1834713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67" y="2247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517128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657548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  <a:endCxn id="1026" idx="1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02" y="5142540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>
            <a:stCxn id="1026" idx="3"/>
            <a:endCxn id="1027" idx="1"/>
          </p:cNvCxnSpPr>
          <p:nvPr/>
        </p:nvCxnSpPr>
        <p:spPr>
          <a:xfrm>
            <a:off x="5349794" y="2554793"/>
            <a:ext cx="2140973" cy="1902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41" y="5039949"/>
            <a:ext cx="678522" cy="69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>
            <a:stCxn id="20" idx="0"/>
            <a:endCxn id="3" idx="4"/>
          </p:cNvCxnSpPr>
          <p:nvPr/>
        </p:nvCxnSpPr>
        <p:spPr>
          <a:xfrm flipV="1">
            <a:off x="1528114" y="2976309"/>
            <a:ext cx="14140" cy="2194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19" idx="0"/>
          </p:cNvCxnSpPr>
          <p:nvPr/>
        </p:nvCxnSpPr>
        <p:spPr>
          <a:xfrm>
            <a:off x="3923928" y="3274873"/>
            <a:ext cx="447910" cy="1867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451777" y="3244058"/>
            <a:ext cx="488194" cy="18676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026" idx="3"/>
          </p:cNvCxnSpPr>
          <p:nvPr/>
        </p:nvCxnSpPr>
        <p:spPr>
          <a:xfrm>
            <a:off x="5349794" y="2554793"/>
            <a:ext cx="2465009" cy="2746415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2305304" y="3320988"/>
            <a:ext cx="14746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3779912" y="3140968"/>
            <a:ext cx="360040" cy="3240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5" idx="3"/>
          </p:cNvCxnSpPr>
          <p:nvPr/>
        </p:nvCxnSpPr>
        <p:spPr>
          <a:xfrm>
            <a:off x="4139952" y="3302986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660232" y="2456892"/>
            <a:ext cx="792088" cy="1692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69018" y="1844824"/>
            <a:ext cx="330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Da 15 a max. 30 canali B 64 Kbps</a:t>
            </a:r>
            <a:endParaRPr lang="it-IT" b="1" dirty="0"/>
          </a:p>
        </p:txBody>
      </p:sp>
      <p:cxnSp>
        <p:nvCxnSpPr>
          <p:cNvPr id="13" name="Connettore 2 12"/>
          <p:cNvCxnSpPr>
            <a:stCxn id="5" idx="2"/>
          </p:cNvCxnSpPr>
          <p:nvPr/>
        </p:nvCxnSpPr>
        <p:spPr>
          <a:xfrm>
            <a:off x="3959932" y="3465004"/>
            <a:ext cx="0" cy="666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717637" y="43651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TRU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491880" y="6165304"/>
            <a:ext cx="213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Terminazione di rete</a:t>
            </a:r>
            <a:endParaRPr lang="it-IT" b="1" dirty="0"/>
          </a:p>
        </p:txBody>
      </p:sp>
      <p:cxnSp>
        <p:nvCxnSpPr>
          <p:cNvPr id="21" name="Connettore 2 20"/>
          <p:cNvCxnSpPr>
            <a:stCxn id="14" idx="2"/>
            <a:endCxn id="19" idx="0"/>
          </p:cNvCxnSpPr>
          <p:nvPr/>
        </p:nvCxnSpPr>
        <p:spPr>
          <a:xfrm>
            <a:off x="4007140" y="4734436"/>
            <a:ext cx="553463" cy="1430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545214" y="2727463"/>
            <a:ext cx="973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2 Mbps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714900" y="3118320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PABX</a:t>
            </a:r>
            <a:endParaRPr lang="it-IT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4139952" y="3465004"/>
            <a:ext cx="2520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292080" y="3465004"/>
            <a:ext cx="0" cy="666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860032" y="416708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Canale D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305304" y="1124744"/>
            <a:ext cx="332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Canali B + Canale D =  2048 Kbps 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1519" y="3140968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5629325" y="2214156"/>
            <a:ext cx="4583" cy="1088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30424" y="2564904"/>
            <a:ext cx="2274879" cy="144016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251519" y="3110190"/>
            <a:ext cx="18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7600059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8" y="1834713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67" y="2247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517128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657548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  <a:endCxn id="1026" idx="1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026" idx="3"/>
            <a:endCxn id="1027" idx="1"/>
          </p:cNvCxnSpPr>
          <p:nvPr/>
        </p:nvCxnSpPr>
        <p:spPr>
          <a:xfrm>
            <a:off x="5349794" y="2554793"/>
            <a:ext cx="2140973" cy="19023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20" idx="0"/>
            <a:endCxn id="3" idx="4"/>
          </p:cNvCxnSpPr>
          <p:nvPr/>
        </p:nvCxnSpPr>
        <p:spPr>
          <a:xfrm flipV="1">
            <a:off x="1528114" y="2976309"/>
            <a:ext cx="14140" cy="2194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endCxn id="1026" idx="2"/>
          </p:cNvCxnSpPr>
          <p:nvPr/>
        </p:nvCxnSpPr>
        <p:spPr>
          <a:xfrm flipV="1">
            <a:off x="4371838" y="3274873"/>
            <a:ext cx="2983" cy="186766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08" y="5108616"/>
            <a:ext cx="14954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8" y="1834713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67" y="2228942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657548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  <a:endCxn id="1026" idx="1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349794" y="2383601"/>
            <a:ext cx="2140973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85" y="517128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>
            <a:stCxn id="17" idx="0"/>
            <a:endCxn id="1026" idx="2"/>
          </p:cNvCxnSpPr>
          <p:nvPr/>
        </p:nvCxnSpPr>
        <p:spPr>
          <a:xfrm flipV="1">
            <a:off x="4374821" y="3274873"/>
            <a:ext cx="0" cy="18964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5349794" y="2739459"/>
            <a:ext cx="2140973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4533902" y="3274873"/>
            <a:ext cx="548227" cy="189641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68" y="2647409"/>
            <a:ext cx="136301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2926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2353629" y="1628800"/>
            <a:ext cx="4680520" cy="324036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10" descr="C:\Users\ecoffey\AppData\Local\Temp\Rar$DRa0.386\30067_Device_router_default_2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4247964" y="3002336"/>
            <a:ext cx="864096" cy="5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ecoffey\AppData\Local\Temp\Rar$DRa0.386\30067_Device_router_default_2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6156176" y="3032969"/>
            <a:ext cx="864096" cy="5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ecoffey\AppData\Local\Temp\Rar$DRa0.386\30067_Device_router_default_2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2339752" y="3027843"/>
            <a:ext cx="864096" cy="5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ecoffey\AppData\Local\Temp\Rar$DRa0.386\30067_Device_router_default_2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4247964" y="1765983"/>
            <a:ext cx="864096" cy="5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ecoffey\AppData\Local\Temp\Rar$DRa0.386\30067_Device_router_default_2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4247964" y="4166391"/>
            <a:ext cx="864096" cy="5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79512" y="2059128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CLIENT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926821" y="2059128"/>
            <a:ext cx="115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SERVER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-59377" y="3840658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193.144.213.1</a:t>
            </a:r>
            <a:endParaRPr lang="it-IT" sz="16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702184" y="4120982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213.215.173.70</a:t>
            </a:r>
            <a:endParaRPr lang="it-IT" sz="1600" b="1" dirty="0"/>
          </a:p>
        </p:txBody>
      </p:sp>
      <p:cxnSp>
        <p:nvCxnSpPr>
          <p:cNvPr id="18" name="Connettore 1 17"/>
          <p:cNvCxnSpPr>
            <a:stCxn id="6" idx="3"/>
            <a:endCxn id="7" idx="2"/>
          </p:cNvCxnSpPr>
          <p:nvPr/>
        </p:nvCxnSpPr>
        <p:spPr>
          <a:xfrm>
            <a:off x="1115616" y="3248980"/>
            <a:ext cx="12380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7" idx="6"/>
          </p:cNvCxnSpPr>
          <p:nvPr/>
        </p:nvCxnSpPr>
        <p:spPr>
          <a:xfrm>
            <a:off x="7034149" y="3248980"/>
            <a:ext cx="1008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 rot="19824406">
            <a:off x="5777143" y="4093532"/>
            <a:ext cx="72008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 rot="5400000">
            <a:off x="4860032" y="3733492"/>
            <a:ext cx="72008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388266" y="2739811"/>
            <a:ext cx="72008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2637815" y="2739811"/>
            <a:ext cx="72008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218165" y="2858320"/>
            <a:ext cx="72008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27"/>
          <p:cNvCxnSpPr/>
          <p:nvPr/>
        </p:nvCxnSpPr>
        <p:spPr>
          <a:xfrm>
            <a:off x="1727684" y="2858320"/>
            <a:ext cx="0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26" idx="3"/>
          </p:cNvCxnSpPr>
          <p:nvPr/>
        </p:nvCxnSpPr>
        <p:spPr>
          <a:xfrm>
            <a:off x="1938245" y="3002336"/>
            <a:ext cx="697923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3148608" y="2739811"/>
            <a:ext cx="0" cy="262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3508648" y="3002336"/>
            <a:ext cx="739316" cy="2550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4932040" y="2728253"/>
            <a:ext cx="0" cy="3111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5053929" y="4120982"/>
            <a:ext cx="31015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/>
          <p:cNvSpPr/>
          <p:nvPr/>
        </p:nvSpPr>
        <p:spPr>
          <a:xfrm>
            <a:off x="7206741" y="2871073"/>
            <a:ext cx="72008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Connettore 1 75"/>
          <p:cNvCxnSpPr/>
          <p:nvPr/>
        </p:nvCxnSpPr>
        <p:spPr>
          <a:xfrm>
            <a:off x="5209008" y="3015089"/>
            <a:ext cx="0" cy="50237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flipV="1">
            <a:off x="5112060" y="3619259"/>
            <a:ext cx="1548172" cy="84027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>
            <a:off x="7731579" y="2871073"/>
            <a:ext cx="0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>
          <a:xfrm>
            <a:off x="6264188" y="4009935"/>
            <a:ext cx="108012" cy="2276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3806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36881" y="2728245"/>
            <a:ext cx="3096344" cy="1008112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63" y="1694640"/>
            <a:ext cx="2717559" cy="206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66133" y="3017245"/>
            <a:ext cx="123783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57676" y="400668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CLIENTE</a:t>
            </a:r>
            <a:endParaRPr lang="it-IT" sz="1600" b="1" dirty="0"/>
          </a:p>
        </p:txBody>
      </p:sp>
      <p:grpSp>
        <p:nvGrpSpPr>
          <p:cNvPr id="8" name="Gruppo 7"/>
          <p:cNvGrpSpPr/>
          <p:nvPr/>
        </p:nvGrpSpPr>
        <p:grpSpPr bwMode="auto">
          <a:xfrm>
            <a:off x="4355976" y="2880306"/>
            <a:ext cx="458230" cy="703990"/>
            <a:chOff x="0" y="0"/>
            <a:chExt cx="1754415" cy="3960813"/>
          </a:xfrm>
        </p:grpSpPr>
        <p:pic>
          <p:nvPicPr>
            <p:cNvPr id="9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sellaDiTesto 12"/>
          <p:cNvSpPr txBox="1"/>
          <p:nvPr/>
        </p:nvSpPr>
        <p:spPr>
          <a:xfrm>
            <a:off x="4274073" y="3670748"/>
            <a:ext cx="54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</a:t>
            </a:r>
            <a:endParaRPr lang="it-IT" sz="1600" b="1" dirty="0"/>
          </a:p>
        </p:txBody>
      </p:sp>
      <p:cxnSp>
        <p:nvCxnSpPr>
          <p:cNvPr id="14" name="Connettore 1 13"/>
          <p:cNvCxnSpPr>
            <a:stCxn id="2" idx="6"/>
            <a:endCxn id="9" idx="1"/>
          </p:cNvCxnSpPr>
          <p:nvPr/>
        </p:nvCxnSpPr>
        <p:spPr>
          <a:xfrm>
            <a:off x="3233225" y="3232301"/>
            <a:ext cx="11227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880669" y="2777753"/>
            <a:ext cx="137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LOCAL LOOP</a:t>
            </a:r>
            <a:endParaRPr lang="it-IT" b="1" dirty="0"/>
          </a:p>
        </p:txBody>
      </p:sp>
      <p:sp>
        <p:nvSpPr>
          <p:cNvPr id="17" name="Rettangolo 16"/>
          <p:cNvSpPr/>
          <p:nvPr/>
        </p:nvSpPr>
        <p:spPr>
          <a:xfrm>
            <a:off x="6343061" y="3073207"/>
            <a:ext cx="162760" cy="295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6424441" y="3458183"/>
            <a:ext cx="0" cy="12596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199059" y="475904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NT</a:t>
            </a:r>
            <a:endParaRPr lang="it-IT" b="1" dirty="0"/>
          </a:p>
        </p:txBody>
      </p:sp>
      <p:cxnSp>
        <p:nvCxnSpPr>
          <p:cNvPr id="15" name="Connettore 1 14"/>
          <p:cNvCxnSpPr>
            <a:stCxn id="9" idx="3"/>
          </p:cNvCxnSpPr>
          <p:nvPr/>
        </p:nvCxnSpPr>
        <p:spPr>
          <a:xfrm>
            <a:off x="4814206" y="3232301"/>
            <a:ext cx="15069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1219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36881" y="2728245"/>
            <a:ext cx="3096344" cy="1008112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63" y="1694640"/>
            <a:ext cx="2717559" cy="206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66133" y="3041909"/>
            <a:ext cx="123783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57676" y="400668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CLIENTE</a:t>
            </a:r>
            <a:endParaRPr lang="it-IT" sz="1600" b="1" dirty="0"/>
          </a:p>
        </p:txBody>
      </p:sp>
      <p:grpSp>
        <p:nvGrpSpPr>
          <p:cNvPr id="8" name="Gruppo 7"/>
          <p:cNvGrpSpPr/>
          <p:nvPr/>
        </p:nvGrpSpPr>
        <p:grpSpPr bwMode="auto">
          <a:xfrm>
            <a:off x="4355976" y="2880306"/>
            <a:ext cx="458230" cy="703990"/>
            <a:chOff x="0" y="0"/>
            <a:chExt cx="1754415" cy="3960813"/>
          </a:xfrm>
        </p:grpSpPr>
        <p:pic>
          <p:nvPicPr>
            <p:cNvPr id="9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sellaDiTesto 12"/>
          <p:cNvSpPr txBox="1"/>
          <p:nvPr/>
        </p:nvSpPr>
        <p:spPr>
          <a:xfrm>
            <a:off x="4274073" y="3670748"/>
            <a:ext cx="54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</a:t>
            </a:r>
            <a:endParaRPr lang="it-IT" sz="1600" b="1" dirty="0"/>
          </a:p>
        </p:txBody>
      </p:sp>
      <p:cxnSp>
        <p:nvCxnSpPr>
          <p:cNvPr id="14" name="Connettore 1 13"/>
          <p:cNvCxnSpPr>
            <a:stCxn id="2" idx="6"/>
            <a:endCxn id="9" idx="1"/>
          </p:cNvCxnSpPr>
          <p:nvPr/>
        </p:nvCxnSpPr>
        <p:spPr>
          <a:xfrm>
            <a:off x="3233225" y="3232301"/>
            <a:ext cx="11227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717924" y="2728244"/>
            <a:ext cx="137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LOCAL LOOP</a:t>
            </a:r>
            <a:endParaRPr lang="it-IT" b="1" dirty="0"/>
          </a:p>
        </p:txBody>
      </p:sp>
      <p:sp>
        <p:nvSpPr>
          <p:cNvPr id="17" name="Rettangolo 16"/>
          <p:cNvSpPr/>
          <p:nvPr/>
        </p:nvSpPr>
        <p:spPr>
          <a:xfrm>
            <a:off x="5874906" y="3073207"/>
            <a:ext cx="162760" cy="295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6480081" y="3393480"/>
            <a:ext cx="0" cy="12596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029317" y="4660539"/>
            <a:ext cx="97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</a:t>
            </a:r>
            <a:endParaRPr lang="it-IT" b="1" dirty="0"/>
          </a:p>
        </p:txBody>
      </p:sp>
      <p:cxnSp>
        <p:nvCxnSpPr>
          <p:cNvPr id="15" name="Connettore 1 14"/>
          <p:cNvCxnSpPr>
            <a:stCxn id="9" idx="3"/>
          </p:cNvCxnSpPr>
          <p:nvPr/>
        </p:nvCxnSpPr>
        <p:spPr>
          <a:xfrm flipV="1">
            <a:off x="4814206" y="3210017"/>
            <a:ext cx="1053938" cy="22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28" y="297731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ttore 1 23"/>
          <p:cNvCxnSpPr>
            <a:stCxn id="17" idx="3"/>
            <a:endCxn id="18" idx="1"/>
          </p:cNvCxnSpPr>
          <p:nvPr/>
        </p:nvCxnSpPr>
        <p:spPr>
          <a:xfrm flipV="1">
            <a:off x="6037666" y="3221158"/>
            <a:ext cx="225062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5471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3" y="422603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4849044" y="3930633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1134" y="4377478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1168" y="439227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3293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0230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71794" y="395372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PRIVATI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smtClean="0"/>
              <a:t>192.166.1. 254</a:t>
            </a:r>
            <a:endParaRPr lang="it-IT" b="1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1097919" y="2276872"/>
            <a:ext cx="0" cy="21477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2 1032"/>
          <p:cNvCxnSpPr>
            <a:stCxn id="2" idx="3"/>
          </p:cNvCxnSpPr>
          <p:nvPr/>
        </p:nvCxnSpPr>
        <p:spPr>
          <a:xfrm flipV="1">
            <a:off x="1457003" y="4623105"/>
            <a:ext cx="3411255" cy="323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2243058" y="4192812"/>
            <a:ext cx="15808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148.107.1. 253</a:t>
            </a:r>
            <a:endParaRPr lang="it-IT" b="1" dirty="0"/>
          </a:p>
        </p:txBody>
      </p:sp>
      <p:sp>
        <p:nvSpPr>
          <p:cNvPr id="1037" name="CasellaDiTesto 1036"/>
          <p:cNvSpPr txBox="1"/>
          <p:nvPr/>
        </p:nvSpPr>
        <p:spPr>
          <a:xfrm>
            <a:off x="1898383" y="4780523"/>
            <a:ext cx="21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INDIRIZZO PUBBLICO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50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51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529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539552" y="4180147"/>
            <a:ext cx="7920880" cy="409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90264" y="2204864"/>
            <a:ext cx="12939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338167" y="2204864"/>
            <a:ext cx="12939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82346" y="2226762"/>
            <a:ext cx="12939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1480370" y="3528070"/>
            <a:ext cx="0" cy="652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2915816" y="3487129"/>
            <a:ext cx="1" cy="693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4439286" y="3487129"/>
            <a:ext cx="1" cy="693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825857" y="548680"/>
            <a:ext cx="105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LAN</a:t>
            </a:r>
            <a:endParaRPr lang="it-IT" sz="40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cxnSp>
        <p:nvCxnSpPr>
          <p:cNvPr id="4" name="Connettore 1 3"/>
          <p:cNvCxnSpPr/>
          <p:nvPr/>
        </p:nvCxnSpPr>
        <p:spPr>
          <a:xfrm flipH="1">
            <a:off x="5875270" y="3521611"/>
            <a:ext cx="1" cy="6994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7261747" y="3528070"/>
            <a:ext cx="1" cy="693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160202" y="2226762"/>
            <a:ext cx="12939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192.166.1.4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614775" y="2251475"/>
            <a:ext cx="12939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192.166.1.5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478630" y="1679206"/>
            <a:ext cx="210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IP PRIVATI</a:t>
            </a:r>
            <a:endParaRPr lang="it-IT" b="1" dirty="0"/>
          </a:p>
        </p:txBody>
      </p:sp>
      <p:sp>
        <p:nvSpPr>
          <p:cNvPr id="2" name="Rettangolo 1"/>
          <p:cNvSpPr/>
          <p:nvPr/>
        </p:nvSpPr>
        <p:spPr>
          <a:xfrm>
            <a:off x="395536" y="4000127"/>
            <a:ext cx="14401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8460432" y="4041068"/>
            <a:ext cx="14401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18" y="2568726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88" y="2553526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57" y="2546145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93" y="2546145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1" y="2568726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1757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15" y="3062396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764903" y="3830667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11776" y="3893629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192.166.1.1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906161" y="3933273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192.166.1.3</a:t>
            </a:r>
            <a:endParaRPr lang="it-IT" sz="16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sp>
        <p:nvSpPr>
          <p:cNvPr id="1036" name="CasellaDiTesto 1035"/>
          <p:cNvSpPr txBox="1"/>
          <p:nvPr/>
        </p:nvSpPr>
        <p:spPr>
          <a:xfrm>
            <a:off x="1405422" y="3911067"/>
            <a:ext cx="14366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148.107.1. 253</a:t>
            </a:r>
            <a:endParaRPr lang="it-IT" sz="1600" b="1" dirty="0"/>
          </a:p>
        </p:txBody>
      </p:sp>
      <p:pic>
        <p:nvPicPr>
          <p:cNvPr id="2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75" y="3074479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2617756"/>
            <a:ext cx="720080" cy="249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604413" y="2365728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1604413" y="2620064"/>
            <a:ext cx="720080" cy="249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8188371" y="2714865"/>
            <a:ext cx="720080" cy="249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6624228" y="2447883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6628167" y="2702219"/>
            <a:ext cx="720080" cy="249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/>
          <p:nvPr/>
        </p:nvCxnSpPr>
        <p:spPr>
          <a:xfrm>
            <a:off x="7164288" y="2699911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123728" y="2617756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827584" y="2617756"/>
            <a:ext cx="0" cy="24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2684533" y="3364304"/>
            <a:ext cx="39396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2684533" y="3666278"/>
            <a:ext cx="393969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>
            <a:off x="2604895" y="3364959"/>
            <a:ext cx="159275" cy="30197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548529" y="3366372"/>
            <a:ext cx="159275" cy="30197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3280047" y="513546"/>
            <a:ext cx="266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TUNNELLING</a:t>
            </a:r>
            <a:endParaRPr lang="it-IT" sz="36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6461460" y="3943671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195.19.221.5</a:t>
            </a:r>
            <a:endParaRPr lang="it-IT" sz="16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956341" y="516715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SEDE A</a:t>
            </a:r>
            <a:endParaRPr lang="it-IT" sz="2000" b="1" dirty="0"/>
          </a:p>
        </p:txBody>
      </p:sp>
      <p:sp>
        <p:nvSpPr>
          <p:cNvPr id="49" name="Parentesi graffa aperta 48"/>
          <p:cNvSpPr/>
          <p:nvPr/>
        </p:nvSpPr>
        <p:spPr>
          <a:xfrm rot="16200000">
            <a:off x="1128746" y="3280635"/>
            <a:ext cx="812346" cy="2715441"/>
          </a:xfrm>
          <a:prstGeom prst="leftBrace">
            <a:avLst>
              <a:gd name="adj1" fmla="val 8333"/>
              <a:gd name="adj2" fmla="val 4956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arentesi graffa aperta 55"/>
          <p:cNvSpPr/>
          <p:nvPr/>
        </p:nvSpPr>
        <p:spPr>
          <a:xfrm rot="16200000">
            <a:off x="7321976" y="3353402"/>
            <a:ext cx="812346" cy="2715441"/>
          </a:xfrm>
          <a:prstGeom prst="leftBrace">
            <a:avLst>
              <a:gd name="adj1" fmla="val 8333"/>
              <a:gd name="adj2" fmla="val 4956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267926" y="5367208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SEDE B</a:t>
            </a:r>
            <a:endParaRPr lang="it-IT" sz="2000" b="1" dirty="0"/>
          </a:p>
        </p:txBody>
      </p:sp>
      <p:cxnSp>
        <p:nvCxnSpPr>
          <p:cNvPr id="52" name="Connettore 1 51"/>
          <p:cNvCxnSpPr>
            <a:endCxn id="2" idx="1"/>
          </p:cNvCxnSpPr>
          <p:nvPr/>
        </p:nvCxnSpPr>
        <p:spPr>
          <a:xfrm>
            <a:off x="956341" y="3491792"/>
            <a:ext cx="92847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stCxn id="23" idx="3"/>
          </p:cNvCxnSpPr>
          <p:nvPr/>
        </p:nvCxnSpPr>
        <p:spPr>
          <a:xfrm>
            <a:off x="7459655" y="3503876"/>
            <a:ext cx="640737" cy="120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1 1026"/>
          <p:cNvCxnSpPr/>
          <p:nvPr/>
        </p:nvCxnSpPr>
        <p:spPr>
          <a:xfrm>
            <a:off x="8748464" y="2702219"/>
            <a:ext cx="0" cy="24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igura a mano libera 4"/>
          <p:cNvSpPr/>
          <p:nvPr/>
        </p:nvSpPr>
        <p:spPr>
          <a:xfrm>
            <a:off x="2470051" y="2339439"/>
            <a:ext cx="4298884" cy="2493818"/>
          </a:xfrm>
          <a:custGeom>
            <a:avLst/>
            <a:gdLst>
              <a:gd name="connsiteX0" fmla="*/ 142520 w 4298884"/>
              <a:gd name="connsiteY0" fmla="*/ 1009403 h 2493818"/>
              <a:gd name="connsiteX1" fmla="*/ 237523 w 4298884"/>
              <a:gd name="connsiteY1" fmla="*/ 890649 h 2493818"/>
              <a:gd name="connsiteX2" fmla="*/ 308775 w 4298884"/>
              <a:gd name="connsiteY2" fmla="*/ 807522 h 2493818"/>
              <a:gd name="connsiteX3" fmla="*/ 332526 w 4298884"/>
              <a:gd name="connsiteY3" fmla="*/ 748145 h 2493818"/>
              <a:gd name="connsiteX4" fmla="*/ 356276 w 4298884"/>
              <a:gd name="connsiteY4" fmla="*/ 665018 h 2493818"/>
              <a:gd name="connsiteX5" fmla="*/ 380027 w 4298884"/>
              <a:gd name="connsiteY5" fmla="*/ 629392 h 2493818"/>
              <a:gd name="connsiteX6" fmla="*/ 391902 w 4298884"/>
              <a:gd name="connsiteY6" fmla="*/ 593766 h 2493818"/>
              <a:gd name="connsiteX7" fmla="*/ 403778 w 4298884"/>
              <a:gd name="connsiteY7" fmla="*/ 546265 h 2493818"/>
              <a:gd name="connsiteX8" fmla="*/ 463154 w 4298884"/>
              <a:gd name="connsiteY8" fmla="*/ 475013 h 2493818"/>
              <a:gd name="connsiteX9" fmla="*/ 570032 w 4298884"/>
              <a:gd name="connsiteY9" fmla="*/ 486888 h 2493818"/>
              <a:gd name="connsiteX10" fmla="*/ 641284 w 4298884"/>
              <a:gd name="connsiteY10" fmla="*/ 510639 h 2493818"/>
              <a:gd name="connsiteX11" fmla="*/ 748162 w 4298884"/>
              <a:gd name="connsiteY11" fmla="*/ 558140 h 2493818"/>
              <a:gd name="connsiteX12" fmla="*/ 783788 w 4298884"/>
              <a:gd name="connsiteY12" fmla="*/ 570016 h 2493818"/>
              <a:gd name="connsiteX13" fmla="*/ 914417 w 4298884"/>
              <a:gd name="connsiteY13" fmla="*/ 534390 h 2493818"/>
              <a:gd name="connsiteX14" fmla="*/ 1033170 w 4298884"/>
              <a:gd name="connsiteY14" fmla="*/ 451262 h 2493818"/>
              <a:gd name="connsiteX15" fmla="*/ 1092546 w 4298884"/>
              <a:gd name="connsiteY15" fmla="*/ 368135 h 2493818"/>
              <a:gd name="connsiteX16" fmla="*/ 1116297 w 4298884"/>
              <a:gd name="connsiteY16" fmla="*/ 320634 h 2493818"/>
              <a:gd name="connsiteX17" fmla="*/ 1151923 w 4298884"/>
              <a:gd name="connsiteY17" fmla="*/ 285008 h 2493818"/>
              <a:gd name="connsiteX18" fmla="*/ 1175674 w 4298884"/>
              <a:gd name="connsiteY18" fmla="*/ 201880 h 2493818"/>
              <a:gd name="connsiteX19" fmla="*/ 1187549 w 4298884"/>
              <a:gd name="connsiteY19" fmla="*/ 166255 h 2493818"/>
              <a:gd name="connsiteX20" fmla="*/ 1235050 w 4298884"/>
              <a:gd name="connsiteY20" fmla="*/ 154379 h 2493818"/>
              <a:gd name="connsiteX21" fmla="*/ 1341928 w 4298884"/>
              <a:gd name="connsiteY21" fmla="*/ 178130 h 2493818"/>
              <a:gd name="connsiteX22" fmla="*/ 1389430 w 4298884"/>
              <a:gd name="connsiteY22" fmla="*/ 190005 h 2493818"/>
              <a:gd name="connsiteX23" fmla="*/ 1425055 w 4298884"/>
              <a:gd name="connsiteY23" fmla="*/ 225631 h 2493818"/>
              <a:gd name="connsiteX24" fmla="*/ 1531933 w 4298884"/>
              <a:gd name="connsiteY24" fmla="*/ 296883 h 2493818"/>
              <a:gd name="connsiteX25" fmla="*/ 1852567 w 4298884"/>
              <a:gd name="connsiteY25" fmla="*/ 261257 h 2493818"/>
              <a:gd name="connsiteX26" fmla="*/ 2006946 w 4298884"/>
              <a:gd name="connsiteY26" fmla="*/ 166255 h 2493818"/>
              <a:gd name="connsiteX27" fmla="*/ 2220702 w 4298884"/>
              <a:gd name="connsiteY27" fmla="*/ 35626 h 2493818"/>
              <a:gd name="connsiteX28" fmla="*/ 2256328 w 4298884"/>
              <a:gd name="connsiteY28" fmla="*/ 11875 h 2493818"/>
              <a:gd name="connsiteX29" fmla="*/ 2315705 w 4298884"/>
              <a:gd name="connsiteY29" fmla="*/ 0 h 2493818"/>
              <a:gd name="connsiteX30" fmla="*/ 2434458 w 4298884"/>
              <a:gd name="connsiteY30" fmla="*/ 11875 h 2493818"/>
              <a:gd name="connsiteX31" fmla="*/ 2493835 w 4298884"/>
              <a:gd name="connsiteY31" fmla="*/ 83127 h 2493818"/>
              <a:gd name="connsiteX32" fmla="*/ 2517585 w 4298884"/>
              <a:gd name="connsiteY32" fmla="*/ 118753 h 2493818"/>
              <a:gd name="connsiteX33" fmla="*/ 2553211 w 4298884"/>
              <a:gd name="connsiteY33" fmla="*/ 190005 h 2493818"/>
              <a:gd name="connsiteX34" fmla="*/ 2588837 w 4298884"/>
              <a:gd name="connsiteY34" fmla="*/ 201880 h 2493818"/>
              <a:gd name="connsiteX35" fmla="*/ 2671965 w 4298884"/>
              <a:gd name="connsiteY35" fmla="*/ 213756 h 2493818"/>
              <a:gd name="connsiteX36" fmla="*/ 3230105 w 4298884"/>
              <a:gd name="connsiteY36" fmla="*/ 213756 h 2493818"/>
              <a:gd name="connsiteX37" fmla="*/ 3253855 w 4298884"/>
              <a:gd name="connsiteY37" fmla="*/ 273132 h 2493818"/>
              <a:gd name="connsiteX38" fmla="*/ 3277606 w 4298884"/>
              <a:gd name="connsiteY38" fmla="*/ 368135 h 2493818"/>
              <a:gd name="connsiteX39" fmla="*/ 3289481 w 4298884"/>
              <a:gd name="connsiteY39" fmla="*/ 475013 h 2493818"/>
              <a:gd name="connsiteX40" fmla="*/ 3396359 w 4298884"/>
              <a:gd name="connsiteY40" fmla="*/ 570016 h 2493818"/>
              <a:gd name="connsiteX41" fmla="*/ 3431985 w 4298884"/>
              <a:gd name="connsiteY41" fmla="*/ 581891 h 2493818"/>
              <a:gd name="connsiteX42" fmla="*/ 3515113 w 4298884"/>
              <a:gd name="connsiteY42" fmla="*/ 629392 h 2493818"/>
              <a:gd name="connsiteX43" fmla="*/ 3657617 w 4298884"/>
              <a:gd name="connsiteY43" fmla="*/ 676893 h 2493818"/>
              <a:gd name="connsiteX44" fmla="*/ 3752619 w 4298884"/>
              <a:gd name="connsiteY44" fmla="*/ 724395 h 2493818"/>
              <a:gd name="connsiteX45" fmla="*/ 3800120 w 4298884"/>
              <a:gd name="connsiteY45" fmla="*/ 748145 h 2493818"/>
              <a:gd name="connsiteX46" fmla="*/ 3835746 w 4298884"/>
              <a:gd name="connsiteY46" fmla="*/ 771896 h 2493818"/>
              <a:gd name="connsiteX47" fmla="*/ 3883248 w 4298884"/>
              <a:gd name="connsiteY47" fmla="*/ 783771 h 2493818"/>
              <a:gd name="connsiteX48" fmla="*/ 4002001 w 4298884"/>
              <a:gd name="connsiteY48" fmla="*/ 831273 h 2493818"/>
              <a:gd name="connsiteX49" fmla="*/ 4037627 w 4298884"/>
              <a:gd name="connsiteY49" fmla="*/ 843148 h 2493818"/>
              <a:gd name="connsiteX50" fmla="*/ 4085128 w 4298884"/>
              <a:gd name="connsiteY50" fmla="*/ 890649 h 2493818"/>
              <a:gd name="connsiteX51" fmla="*/ 4108879 w 4298884"/>
              <a:gd name="connsiteY51" fmla="*/ 938151 h 2493818"/>
              <a:gd name="connsiteX52" fmla="*/ 4227632 w 4298884"/>
              <a:gd name="connsiteY52" fmla="*/ 973777 h 2493818"/>
              <a:gd name="connsiteX53" fmla="*/ 4287009 w 4298884"/>
              <a:gd name="connsiteY53" fmla="*/ 1068779 h 2493818"/>
              <a:gd name="connsiteX54" fmla="*/ 4298884 w 4298884"/>
              <a:gd name="connsiteY54" fmla="*/ 1104405 h 2493818"/>
              <a:gd name="connsiteX55" fmla="*/ 4275133 w 4298884"/>
              <a:gd name="connsiteY55" fmla="*/ 1294410 h 2493818"/>
              <a:gd name="connsiteX56" fmla="*/ 4251383 w 4298884"/>
              <a:gd name="connsiteY56" fmla="*/ 1365662 h 2493818"/>
              <a:gd name="connsiteX57" fmla="*/ 4215757 w 4298884"/>
              <a:gd name="connsiteY57" fmla="*/ 1436914 h 2493818"/>
              <a:gd name="connsiteX58" fmla="*/ 4192006 w 4298884"/>
              <a:gd name="connsiteY58" fmla="*/ 1520042 h 2493818"/>
              <a:gd name="connsiteX59" fmla="*/ 4097004 w 4298884"/>
              <a:gd name="connsiteY59" fmla="*/ 1603169 h 2493818"/>
              <a:gd name="connsiteX60" fmla="*/ 3978250 w 4298884"/>
              <a:gd name="connsiteY60" fmla="*/ 1638795 h 2493818"/>
              <a:gd name="connsiteX61" fmla="*/ 3930749 w 4298884"/>
              <a:gd name="connsiteY61" fmla="*/ 1686296 h 2493818"/>
              <a:gd name="connsiteX62" fmla="*/ 3895123 w 4298884"/>
              <a:gd name="connsiteY62" fmla="*/ 1698171 h 2493818"/>
              <a:gd name="connsiteX63" fmla="*/ 3847622 w 4298884"/>
              <a:gd name="connsiteY63" fmla="*/ 1769423 h 2493818"/>
              <a:gd name="connsiteX64" fmla="*/ 3823871 w 4298884"/>
              <a:gd name="connsiteY64" fmla="*/ 1864426 h 2493818"/>
              <a:gd name="connsiteX65" fmla="*/ 3800120 w 4298884"/>
              <a:gd name="connsiteY65" fmla="*/ 1995055 h 2493818"/>
              <a:gd name="connsiteX66" fmla="*/ 3752619 w 4298884"/>
              <a:gd name="connsiteY66" fmla="*/ 2066306 h 2493818"/>
              <a:gd name="connsiteX67" fmla="*/ 3621991 w 4298884"/>
              <a:gd name="connsiteY67" fmla="*/ 2030680 h 2493818"/>
              <a:gd name="connsiteX68" fmla="*/ 3598240 w 4298884"/>
              <a:gd name="connsiteY68" fmla="*/ 1995055 h 2493818"/>
              <a:gd name="connsiteX69" fmla="*/ 3467611 w 4298884"/>
              <a:gd name="connsiteY69" fmla="*/ 1959429 h 2493818"/>
              <a:gd name="connsiteX70" fmla="*/ 3325107 w 4298884"/>
              <a:gd name="connsiteY70" fmla="*/ 1971304 h 2493818"/>
              <a:gd name="connsiteX71" fmla="*/ 3277606 w 4298884"/>
              <a:gd name="connsiteY71" fmla="*/ 1983179 h 2493818"/>
              <a:gd name="connsiteX72" fmla="*/ 3218230 w 4298884"/>
              <a:gd name="connsiteY72" fmla="*/ 1995055 h 2493818"/>
              <a:gd name="connsiteX73" fmla="*/ 3146978 w 4298884"/>
              <a:gd name="connsiteY73" fmla="*/ 2066306 h 2493818"/>
              <a:gd name="connsiteX74" fmla="*/ 3099476 w 4298884"/>
              <a:gd name="connsiteY74" fmla="*/ 2113808 h 2493818"/>
              <a:gd name="connsiteX75" fmla="*/ 3028224 w 4298884"/>
              <a:gd name="connsiteY75" fmla="*/ 2232561 h 2493818"/>
              <a:gd name="connsiteX76" fmla="*/ 3028224 w 4298884"/>
              <a:gd name="connsiteY76" fmla="*/ 2446317 h 2493818"/>
              <a:gd name="connsiteX77" fmla="*/ 2956972 w 4298884"/>
              <a:gd name="connsiteY77" fmla="*/ 2422566 h 2493818"/>
              <a:gd name="connsiteX78" fmla="*/ 2814468 w 4298884"/>
              <a:gd name="connsiteY78" fmla="*/ 2410691 h 2493818"/>
              <a:gd name="connsiteX79" fmla="*/ 2576962 w 4298884"/>
              <a:gd name="connsiteY79" fmla="*/ 2422566 h 2493818"/>
              <a:gd name="connsiteX80" fmla="*/ 2386957 w 4298884"/>
              <a:gd name="connsiteY80" fmla="*/ 2434442 h 2493818"/>
              <a:gd name="connsiteX81" fmla="*/ 2303830 w 4298884"/>
              <a:gd name="connsiteY81" fmla="*/ 2375065 h 2493818"/>
              <a:gd name="connsiteX82" fmla="*/ 2185076 w 4298884"/>
              <a:gd name="connsiteY82" fmla="*/ 2386940 h 2493818"/>
              <a:gd name="connsiteX83" fmla="*/ 2161326 w 4298884"/>
              <a:gd name="connsiteY83" fmla="*/ 2434442 h 2493818"/>
              <a:gd name="connsiteX84" fmla="*/ 2113824 w 4298884"/>
              <a:gd name="connsiteY84" fmla="*/ 2493818 h 2493818"/>
              <a:gd name="connsiteX85" fmla="*/ 2078198 w 4298884"/>
              <a:gd name="connsiteY85" fmla="*/ 2470067 h 2493818"/>
              <a:gd name="connsiteX86" fmla="*/ 1769440 w 4298884"/>
              <a:gd name="connsiteY86" fmla="*/ 2410691 h 2493818"/>
              <a:gd name="connsiteX87" fmla="*/ 1698188 w 4298884"/>
              <a:gd name="connsiteY87" fmla="*/ 2375065 h 2493818"/>
              <a:gd name="connsiteX88" fmla="*/ 1650687 w 4298884"/>
              <a:gd name="connsiteY88" fmla="*/ 2386940 h 2493818"/>
              <a:gd name="connsiteX89" fmla="*/ 1579435 w 4298884"/>
              <a:gd name="connsiteY89" fmla="*/ 2398816 h 2493818"/>
              <a:gd name="connsiteX90" fmla="*/ 1508183 w 4298884"/>
              <a:gd name="connsiteY90" fmla="*/ 2434442 h 2493818"/>
              <a:gd name="connsiteX91" fmla="*/ 1472557 w 4298884"/>
              <a:gd name="connsiteY91" fmla="*/ 2410691 h 2493818"/>
              <a:gd name="connsiteX92" fmla="*/ 1436931 w 4298884"/>
              <a:gd name="connsiteY92" fmla="*/ 2398816 h 2493818"/>
              <a:gd name="connsiteX93" fmla="*/ 1270676 w 4298884"/>
              <a:gd name="connsiteY93" fmla="*/ 2280062 h 2493818"/>
              <a:gd name="connsiteX94" fmla="*/ 1116297 w 4298884"/>
              <a:gd name="connsiteY94" fmla="*/ 2315688 h 2493818"/>
              <a:gd name="connsiteX95" fmla="*/ 1080671 w 4298884"/>
              <a:gd name="connsiteY95" fmla="*/ 2303813 h 2493818"/>
              <a:gd name="connsiteX96" fmla="*/ 1068796 w 4298884"/>
              <a:gd name="connsiteY96" fmla="*/ 2220686 h 2493818"/>
              <a:gd name="connsiteX97" fmla="*/ 1056920 w 4298884"/>
              <a:gd name="connsiteY97" fmla="*/ 2173184 h 2493818"/>
              <a:gd name="connsiteX98" fmla="*/ 1009419 w 4298884"/>
              <a:gd name="connsiteY98" fmla="*/ 2125683 h 2493818"/>
              <a:gd name="connsiteX99" fmla="*/ 938167 w 4298884"/>
              <a:gd name="connsiteY99" fmla="*/ 1995055 h 2493818"/>
              <a:gd name="connsiteX100" fmla="*/ 878791 w 4298884"/>
              <a:gd name="connsiteY100" fmla="*/ 1900052 h 2493818"/>
              <a:gd name="connsiteX101" fmla="*/ 843165 w 4298884"/>
              <a:gd name="connsiteY101" fmla="*/ 1876301 h 2493818"/>
              <a:gd name="connsiteX102" fmla="*/ 736287 w 4298884"/>
              <a:gd name="connsiteY102" fmla="*/ 1864426 h 2493818"/>
              <a:gd name="connsiteX103" fmla="*/ 676910 w 4298884"/>
              <a:gd name="connsiteY103" fmla="*/ 1840675 h 2493818"/>
              <a:gd name="connsiteX104" fmla="*/ 641284 w 4298884"/>
              <a:gd name="connsiteY104" fmla="*/ 1828800 h 2493818"/>
              <a:gd name="connsiteX105" fmla="*/ 415653 w 4298884"/>
              <a:gd name="connsiteY105" fmla="*/ 1721922 h 2493818"/>
              <a:gd name="connsiteX106" fmla="*/ 273149 w 4298884"/>
              <a:gd name="connsiteY106" fmla="*/ 1698171 h 2493818"/>
              <a:gd name="connsiteX107" fmla="*/ 213772 w 4298884"/>
              <a:gd name="connsiteY107" fmla="*/ 1591293 h 2493818"/>
              <a:gd name="connsiteX108" fmla="*/ 201897 w 4298884"/>
              <a:gd name="connsiteY108" fmla="*/ 1555667 h 2493818"/>
              <a:gd name="connsiteX109" fmla="*/ 190022 w 4298884"/>
              <a:gd name="connsiteY109" fmla="*/ 1425039 h 2493818"/>
              <a:gd name="connsiteX110" fmla="*/ 35643 w 4298884"/>
              <a:gd name="connsiteY110" fmla="*/ 1425039 h 2493818"/>
              <a:gd name="connsiteX111" fmla="*/ 59393 w 4298884"/>
              <a:gd name="connsiteY111" fmla="*/ 1389413 h 2493818"/>
              <a:gd name="connsiteX112" fmla="*/ 71268 w 4298884"/>
              <a:gd name="connsiteY112" fmla="*/ 1353787 h 2493818"/>
              <a:gd name="connsiteX113" fmla="*/ 95019 w 4298884"/>
              <a:gd name="connsiteY113" fmla="*/ 1318161 h 2493818"/>
              <a:gd name="connsiteX114" fmla="*/ 106894 w 4298884"/>
              <a:gd name="connsiteY114" fmla="*/ 1282535 h 2493818"/>
              <a:gd name="connsiteX115" fmla="*/ 118770 w 4298884"/>
              <a:gd name="connsiteY115" fmla="*/ 1270660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8884" h="2493818">
                <a:moveTo>
                  <a:pt x="142520" y="1009403"/>
                </a:moveTo>
                <a:cubicBezTo>
                  <a:pt x="174188" y="969818"/>
                  <a:pt x="201678" y="926494"/>
                  <a:pt x="237523" y="890649"/>
                </a:cubicBezTo>
                <a:cubicBezTo>
                  <a:pt x="266740" y="861432"/>
                  <a:pt x="290689" y="843693"/>
                  <a:pt x="308775" y="807522"/>
                </a:cubicBezTo>
                <a:cubicBezTo>
                  <a:pt x="318308" y="788456"/>
                  <a:pt x="325785" y="768368"/>
                  <a:pt x="332526" y="748145"/>
                </a:cubicBezTo>
                <a:cubicBezTo>
                  <a:pt x="340135" y="725318"/>
                  <a:pt x="344840" y="687889"/>
                  <a:pt x="356276" y="665018"/>
                </a:cubicBezTo>
                <a:cubicBezTo>
                  <a:pt x="362659" y="652252"/>
                  <a:pt x="372110" y="641267"/>
                  <a:pt x="380027" y="629392"/>
                </a:cubicBezTo>
                <a:cubicBezTo>
                  <a:pt x="383985" y="617517"/>
                  <a:pt x="388463" y="605802"/>
                  <a:pt x="391902" y="593766"/>
                </a:cubicBezTo>
                <a:cubicBezTo>
                  <a:pt x="396386" y="578073"/>
                  <a:pt x="397349" y="561266"/>
                  <a:pt x="403778" y="546265"/>
                </a:cubicBezTo>
                <a:cubicBezTo>
                  <a:pt x="416179" y="517330"/>
                  <a:pt x="441752" y="496415"/>
                  <a:pt x="463154" y="475013"/>
                </a:cubicBezTo>
                <a:cubicBezTo>
                  <a:pt x="498780" y="478971"/>
                  <a:pt x="534883" y="479858"/>
                  <a:pt x="570032" y="486888"/>
                </a:cubicBezTo>
                <a:cubicBezTo>
                  <a:pt x="594581" y="491798"/>
                  <a:pt x="641284" y="510639"/>
                  <a:pt x="641284" y="510639"/>
                </a:cubicBezTo>
                <a:cubicBezTo>
                  <a:pt x="697742" y="548278"/>
                  <a:pt x="663368" y="529875"/>
                  <a:pt x="748162" y="558140"/>
                </a:cubicBezTo>
                <a:lnTo>
                  <a:pt x="783788" y="570016"/>
                </a:lnTo>
                <a:cubicBezTo>
                  <a:pt x="827331" y="558141"/>
                  <a:pt x="872683" y="551575"/>
                  <a:pt x="914417" y="534390"/>
                </a:cubicBezTo>
                <a:cubicBezTo>
                  <a:pt x="921008" y="531676"/>
                  <a:pt x="1019085" y="465346"/>
                  <a:pt x="1033170" y="451262"/>
                </a:cubicBezTo>
                <a:cubicBezTo>
                  <a:pt x="1041669" y="442763"/>
                  <a:pt x="1083554" y="383871"/>
                  <a:pt x="1092546" y="368135"/>
                </a:cubicBezTo>
                <a:cubicBezTo>
                  <a:pt x="1101329" y="352765"/>
                  <a:pt x="1106007" y="335039"/>
                  <a:pt x="1116297" y="320634"/>
                </a:cubicBezTo>
                <a:cubicBezTo>
                  <a:pt x="1126059" y="306968"/>
                  <a:pt x="1140048" y="296883"/>
                  <a:pt x="1151923" y="285008"/>
                </a:cubicBezTo>
                <a:cubicBezTo>
                  <a:pt x="1180397" y="199584"/>
                  <a:pt x="1145849" y="306267"/>
                  <a:pt x="1175674" y="201880"/>
                </a:cubicBezTo>
                <a:cubicBezTo>
                  <a:pt x="1179113" y="189844"/>
                  <a:pt x="1177775" y="174075"/>
                  <a:pt x="1187549" y="166255"/>
                </a:cubicBezTo>
                <a:cubicBezTo>
                  <a:pt x="1200294" y="156059"/>
                  <a:pt x="1219216" y="158338"/>
                  <a:pt x="1235050" y="154379"/>
                </a:cubicBezTo>
                <a:lnTo>
                  <a:pt x="1341928" y="178130"/>
                </a:lnTo>
                <a:cubicBezTo>
                  <a:pt x="1357831" y="181800"/>
                  <a:pt x="1375259" y="181907"/>
                  <a:pt x="1389430" y="190005"/>
                </a:cubicBezTo>
                <a:cubicBezTo>
                  <a:pt x="1404011" y="198337"/>
                  <a:pt x="1412416" y="214572"/>
                  <a:pt x="1425055" y="225631"/>
                </a:cubicBezTo>
                <a:cubicBezTo>
                  <a:pt x="1483613" y="276869"/>
                  <a:pt x="1471989" y="266910"/>
                  <a:pt x="1531933" y="296883"/>
                </a:cubicBezTo>
                <a:cubicBezTo>
                  <a:pt x="1620820" y="291945"/>
                  <a:pt x="1758521" y="295906"/>
                  <a:pt x="1852567" y="261257"/>
                </a:cubicBezTo>
                <a:cubicBezTo>
                  <a:pt x="2124412" y="161103"/>
                  <a:pt x="1887632" y="245797"/>
                  <a:pt x="2006946" y="166255"/>
                </a:cubicBezTo>
                <a:cubicBezTo>
                  <a:pt x="2076425" y="119936"/>
                  <a:pt x="2151223" y="81946"/>
                  <a:pt x="2220702" y="35626"/>
                </a:cubicBezTo>
                <a:cubicBezTo>
                  <a:pt x="2232577" y="27709"/>
                  <a:pt x="2242964" y="16886"/>
                  <a:pt x="2256328" y="11875"/>
                </a:cubicBezTo>
                <a:cubicBezTo>
                  <a:pt x="2275227" y="4788"/>
                  <a:pt x="2295913" y="3958"/>
                  <a:pt x="2315705" y="0"/>
                </a:cubicBezTo>
                <a:cubicBezTo>
                  <a:pt x="2355289" y="3958"/>
                  <a:pt x="2396207" y="946"/>
                  <a:pt x="2434458" y="11875"/>
                </a:cubicBezTo>
                <a:cubicBezTo>
                  <a:pt x="2493120" y="28635"/>
                  <a:pt x="2474975" y="45407"/>
                  <a:pt x="2493835" y="83127"/>
                </a:cubicBezTo>
                <a:cubicBezTo>
                  <a:pt x="2500218" y="95892"/>
                  <a:pt x="2511202" y="105988"/>
                  <a:pt x="2517585" y="118753"/>
                </a:cubicBezTo>
                <a:cubicBezTo>
                  <a:pt x="2531926" y="147434"/>
                  <a:pt x="2524853" y="167319"/>
                  <a:pt x="2553211" y="190005"/>
                </a:cubicBezTo>
                <a:cubicBezTo>
                  <a:pt x="2562986" y="197825"/>
                  <a:pt x="2576562" y="199425"/>
                  <a:pt x="2588837" y="201880"/>
                </a:cubicBezTo>
                <a:cubicBezTo>
                  <a:pt x="2616284" y="207369"/>
                  <a:pt x="2644256" y="209797"/>
                  <a:pt x="2671965" y="213756"/>
                </a:cubicBezTo>
                <a:cubicBezTo>
                  <a:pt x="2802077" y="207841"/>
                  <a:pt x="3107513" y="186513"/>
                  <a:pt x="3230105" y="213756"/>
                </a:cubicBezTo>
                <a:cubicBezTo>
                  <a:pt x="3250914" y="218380"/>
                  <a:pt x="3247586" y="252758"/>
                  <a:pt x="3253855" y="273132"/>
                </a:cubicBezTo>
                <a:cubicBezTo>
                  <a:pt x="3263455" y="304331"/>
                  <a:pt x="3277606" y="368135"/>
                  <a:pt x="3277606" y="368135"/>
                </a:cubicBezTo>
                <a:cubicBezTo>
                  <a:pt x="3281564" y="403761"/>
                  <a:pt x="3278146" y="441007"/>
                  <a:pt x="3289481" y="475013"/>
                </a:cubicBezTo>
                <a:cubicBezTo>
                  <a:pt x="3313811" y="548002"/>
                  <a:pt x="3336615" y="547612"/>
                  <a:pt x="3396359" y="570016"/>
                </a:cubicBezTo>
                <a:cubicBezTo>
                  <a:pt x="3408080" y="574411"/>
                  <a:pt x="3420110" y="577933"/>
                  <a:pt x="3431985" y="581891"/>
                </a:cubicBezTo>
                <a:cubicBezTo>
                  <a:pt x="3460479" y="600887"/>
                  <a:pt x="3481961" y="617337"/>
                  <a:pt x="3515113" y="629392"/>
                </a:cubicBezTo>
                <a:cubicBezTo>
                  <a:pt x="3627994" y="670439"/>
                  <a:pt x="3564636" y="633978"/>
                  <a:pt x="3657617" y="676893"/>
                </a:cubicBezTo>
                <a:cubicBezTo>
                  <a:pt x="3689764" y="691730"/>
                  <a:pt x="3720952" y="708561"/>
                  <a:pt x="3752619" y="724395"/>
                </a:cubicBezTo>
                <a:cubicBezTo>
                  <a:pt x="3768453" y="732312"/>
                  <a:pt x="3785391" y="738325"/>
                  <a:pt x="3800120" y="748145"/>
                </a:cubicBezTo>
                <a:cubicBezTo>
                  <a:pt x="3811995" y="756062"/>
                  <a:pt x="3822628" y="766274"/>
                  <a:pt x="3835746" y="771896"/>
                </a:cubicBezTo>
                <a:cubicBezTo>
                  <a:pt x="3850748" y="778325"/>
                  <a:pt x="3867414" y="779813"/>
                  <a:pt x="3883248" y="783771"/>
                </a:cubicBezTo>
                <a:cubicBezTo>
                  <a:pt x="3953140" y="818718"/>
                  <a:pt x="3913957" y="801925"/>
                  <a:pt x="4002001" y="831273"/>
                </a:cubicBezTo>
                <a:lnTo>
                  <a:pt x="4037627" y="843148"/>
                </a:lnTo>
                <a:cubicBezTo>
                  <a:pt x="4053461" y="858982"/>
                  <a:pt x="4071693" y="872735"/>
                  <a:pt x="4085128" y="890649"/>
                </a:cubicBezTo>
                <a:cubicBezTo>
                  <a:pt x="4095750" y="904811"/>
                  <a:pt x="4094717" y="927529"/>
                  <a:pt x="4108879" y="938151"/>
                </a:cubicBezTo>
                <a:cubicBezTo>
                  <a:pt x="4123331" y="948990"/>
                  <a:pt x="4202966" y="967610"/>
                  <a:pt x="4227632" y="973777"/>
                </a:cubicBezTo>
                <a:cubicBezTo>
                  <a:pt x="4284089" y="1011414"/>
                  <a:pt x="4258745" y="983988"/>
                  <a:pt x="4287009" y="1068779"/>
                </a:cubicBezTo>
                <a:lnTo>
                  <a:pt x="4298884" y="1104405"/>
                </a:lnTo>
                <a:cubicBezTo>
                  <a:pt x="4264462" y="1207673"/>
                  <a:pt x="4313639" y="1050538"/>
                  <a:pt x="4275133" y="1294410"/>
                </a:cubicBezTo>
                <a:cubicBezTo>
                  <a:pt x="4271228" y="1319139"/>
                  <a:pt x="4259300" y="1341911"/>
                  <a:pt x="4251383" y="1365662"/>
                </a:cubicBezTo>
                <a:cubicBezTo>
                  <a:pt x="4234995" y="1414825"/>
                  <a:pt x="4246448" y="1390876"/>
                  <a:pt x="4215757" y="1436914"/>
                </a:cubicBezTo>
                <a:cubicBezTo>
                  <a:pt x="4214516" y="1441878"/>
                  <a:pt x="4198557" y="1510870"/>
                  <a:pt x="4192006" y="1520042"/>
                </a:cubicBezTo>
                <a:cubicBezTo>
                  <a:pt x="4178400" y="1539091"/>
                  <a:pt x="4120089" y="1591626"/>
                  <a:pt x="4097004" y="1603169"/>
                </a:cubicBezTo>
                <a:cubicBezTo>
                  <a:pt x="4068097" y="1617622"/>
                  <a:pt x="4012339" y="1630272"/>
                  <a:pt x="3978250" y="1638795"/>
                </a:cubicBezTo>
                <a:cubicBezTo>
                  <a:pt x="3962416" y="1654629"/>
                  <a:pt x="3948970" y="1673281"/>
                  <a:pt x="3930749" y="1686296"/>
                </a:cubicBezTo>
                <a:cubicBezTo>
                  <a:pt x="3920563" y="1693572"/>
                  <a:pt x="3903974" y="1689320"/>
                  <a:pt x="3895123" y="1698171"/>
                </a:cubicBezTo>
                <a:cubicBezTo>
                  <a:pt x="3874939" y="1718355"/>
                  <a:pt x="3847622" y="1769423"/>
                  <a:pt x="3847622" y="1769423"/>
                </a:cubicBezTo>
                <a:cubicBezTo>
                  <a:pt x="3839705" y="1801091"/>
                  <a:pt x="3830273" y="1832418"/>
                  <a:pt x="3823871" y="1864426"/>
                </a:cubicBezTo>
                <a:cubicBezTo>
                  <a:pt x="3821570" y="1875933"/>
                  <a:pt x="3811857" y="1971582"/>
                  <a:pt x="3800120" y="1995055"/>
                </a:cubicBezTo>
                <a:cubicBezTo>
                  <a:pt x="3787354" y="2020586"/>
                  <a:pt x="3768453" y="2042556"/>
                  <a:pt x="3752619" y="2066306"/>
                </a:cubicBezTo>
                <a:cubicBezTo>
                  <a:pt x="3718709" y="2059524"/>
                  <a:pt x="3650354" y="2048407"/>
                  <a:pt x="3621991" y="2030680"/>
                </a:cubicBezTo>
                <a:cubicBezTo>
                  <a:pt x="3609888" y="2023116"/>
                  <a:pt x="3610343" y="2002619"/>
                  <a:pt x="3598240" y="1995055"/>
                </a:cubicBezTo>
                <a:cubicBezTo>
                  <a:pt x="3569876" y="1977328"/>
                  <a:pt x="3501521" y="1966211"/>
                  <a:pt x="3467611" y="1959429"/>
                </a:cubicBezTo>
                <a:cubicBezTo>
                  <a:pt x="3420110" y="1963387"/>
                  <a:pt x="3372405" y="1965392"/>
                  <a:pt x="3325107" y="1971304"/>
                </a:cubicBezTo>
                <a:cubicBezTo>
                  <a:pt x="3308912" y="1973328"/>
                  <a:pt x="3293538" y="1979638"/>
                  <a:pt x="3277606" y="1983179"/>
                </a:cubicBezTo>
                <a:cubicBezTo>
                  <a:pt x="3257903" y="1987558"/>
                  <a:pt x="3238022" y="1991096"/>
                  <a:pt x="3218230" y="1995055"/>
                </a:cubicBezTo>
                <a:cubicBezTo>
                  <a:pt x="3153390" y="2038280"/>
                  <a:pt x="3208842" y="1995604"/>
                  <a:pt x="3146978" y="2066306"/>
                </a:cubicBezTo>
                <a:cubicBezTo>
                  <a:pt x="3132232" y="2083158"/>
                  <a:pt x="3112491" y="2095586"/>
                  <a:pt x="3099476" y="2113808"/>
                </a:cubicBezTo>
                <a:cubicBezTo>
                  <a:pt x="3072644" y="2151372"/>
                  <a:pt x="3028224" y="2232561"/>
                  <a:pt x="3028224" y="2232561"/>
                </a:cubicBezTo>
                <a:cubicBezTo>
                  <a:pt x="3029490" y="2245218"/>
                  <a:pt x="3056094" y="2422429"/>
                  <a:pt x="3028224" y="2446317"/>
                </a:cubicBezTo>
                <a:cubicBezTo>
                  <a:pt x="3009216" y="2462610"/>
                  <a:pt x="2981921" y="2424645"/>
                  <a:pt x="2956972" y="2422566"/>
                </a:cubicBezTo>
                <a:lnTo>
                  <a:pt x="2814468" y="2410691"/>
                </a:lnTo>
                <a:lnTo>
                  <a:pt x="2576962" y="2422566"/>
                </a:lnTo>
                <a:cubicBezTo>
                  <a:pt x="2513601" y="2426086"/>
                  <a:pt x="2449477" y="2445315"/>
                  <a:pt x="2386957" y="2434442"/>
                </a:cubicBezTo>
                <a:cubicBezTo>
                  <a:pt x="2353409" y="2428608"/>
                  <a:pt x="2331539" y="2394857"/>
                  <a:pt x="2303830" y="2375065"/>
                </a:cubicBezTo>
                <a:cubicBezTo>
                  <a:pt x="2264245" y="2379023"/>
                  <a:pt x="2221798" y="2371639"/>
                  <a:pt x="2185076" y="2386940"/>
                </a:cubicBezTo>
                <a:cubicBezTo>
                  <a:pt x="2168735" y="2393749"/>
                  <a:pt x="2171146" y="2419712"/>
                  <a:pt x="2161326" y="2434442"/>
                </a:cubicBezTo>
                <a:cubicBezTo>
                  <a:pt x="2147266" y="2455531"/>
                  <a:pt x="2129658" y="2474026"/>
                  <a:pt x="2113824" y="2493818"/>
                </a:cubicBezTo>
                <a:cubicBezTo>
                  <a:pt x="2101949" y="2485901"/>
                  <a:pt x="2091657" y="2474817"/>
                  <a:pt x="2078198" y="2470067"/>
                </a:cubicBezTo>
                <a:cubicBezTo>
                  <a:pt x="1918997" y="2413878"/>
                  <a:pt x="1925644" y="2423708"/>
                  <a:pt x="1769440" y="2410691"/>
                </a:cubicBezTo>
                <a:cubicBezTo>
                  <a:pt x="1745689" y="2398816"/>
                  <a:pt x="1724226" y="2380273"/>
                  <a:pt x="1698188" y="2375065"/>
                </a:cubicBezTo>
                <a:cubicBezTo>
                  <a:pt x="1682184" y="2371864"/>
                  <a:pt x="1666691" y="2383739"/>
                  <a:pt x="1650687" y="2386940"/>
                </a:cubicBezTo>
                <a:cubicBezTo>
                  <a:pt x="1627076" y="2391662"/>
                  <a:pt x="1603186" y="2394857"/>
                  <a:pt x="1579435" y="2398816"/>
                </a:cubicBezTo>
                <a:cubicBezTo>
                  <a:pt x="1567029" y="2407086"/>
                  <a:pt x="1527848" y="2437719"/>
                  <a:pt x="1508183" y="2434442"/>
                </a:cubicBezTo>
                <a:cubicBezTo>
                  <a:pt x="1494105" y="2432096"/>
                  <a:pt x="1485323" y="2417074"/>
                  <a:pt x="1472557" y="2410691"/>
                </a:cubicBezTo>
                <a:cubicBezTo>
                  <a:pt x="1461361" y="2405093"/>
                  <a:pt x="1448806" y="2402774"/>
                  <a:pt x="1436931" y="2398816"/>
                </a:cubicBezTo>
                <a:cubicBezTo>
                  <a:pt x="1390246" y="2352130"/>
                  <a:pt x="1339656" y="2293858"/>
                  <a:pt x="1270676" y="2280062"/>
                </a:cubicBezTo>
                <a:cubicBezTo>
                  <a:pt x="1237922" y="2273511"/>
                  <a:pt x="1159747" y="2301205"/>
                  <a:pt x="1116297" y="2315688"/>
                </a:cubicBezTo>
                <a:cubicBezTo>
                  <a:pt x="1104422" y="2311730"/>
                  <a:pt x="1086269" y="2315009"/>
                  <a:pt x="1080671" y="2303813"/>
                </a:cubicBezTo>
                <a:cubicBezTo>
                  <a:pt x="1068153" y="2278778"/>
                  <a:pt x="1073803" y="2248225"/>
                  <a:pt x="1068796" y="2220686"/>
                </a:cubicBezTo>
                <a:cubicBezTo>
                  <a:pt x="1065876" y="2204628"/>
                  <a:pt x="1065570" y="2187024"/>
                  <a:pt x="1056920" y="2173184"/>
                </a:cubicBezTo>
                <a:cubicBezTo>
                  <a:pt x="1045052" y="2154195"/>
                  <a:pt x="1022589" y="2143792"/>
                  <a:pt x="1009419" y="2125683"/>
                </a:cubicBezTo>
                <a:cubicBezTo>
                  <a:pt x="996846" y="2108395"/>
                  <a:pt x="951944" y="2026054"/>
                  <a:pt x="938167" y="1995055"/>
                </a:cubicBezTo>
                <a:cubicBezTo>
                  <a:pt x="910457" y="1932708"/>
                  <a:pt x="927696" y="1940806"/>
                  <a:pt x="878791" y="1900052"/>
                </a:cubicBezTo>
                <a:cubicBezTo>
                  <a:pt x="867827" y="1890915"/>
                  <a:pt x="857011" y="1879763"/>
                  <a:pt x="843165" y="1876301"/>
                </a:cubicBezTo>
                <a:cubicBezTo>
                  <a:pt x="808390" y="1867607"/>
                  <a:pt x="771913" y="1868384"/>
                  <a:pt x="736287" y="1864426"/>
                </a:cubicBezTo>
                <a:cubicBezTo>
                  <a:pt x="716495" y="1856509"/>
                  <a:pt x="696870" y="1848160"/>
                  <a:pt x="676910" y="1840675"/>
                </a:cubicBezTo>
                <a:cubicBezTo>
                  <a:pt x="665189" y="1836280"/>
                  <a:pt x="652480" y="1834398"/>
                  <a:pt x="641284" y="1828800"/>
                </a:cubicBezTo>
                <a:cubicBezTo>
                  <a:pt x="497613" y="1756965"/>
                  <a:pt x="613197" y="1791643"/>
                  <a:pt x="415653" y="1721922"/>
                </a:cubicBezTo>
                <a:cubicBezTo>
                  <a:pt x="392042" y="1713589"/>
                  <a:pt x="288597" y="1700378"/>
                  <a:pt x="273149" y="1698171"/>
                </a:cubicBezTo>
                <a:cubicBezTo>
                  <a:pt x="219821" y="1644843"/>
                  <a:pt x="242833" y="1678477"/>
                  <a:pt x="213772" y="1591293"/>
                </a:cubicBezTo>
                <a:lnTo>
                  <a:pt x="201897" y="1555667"/>
                </a:lnTo>
                <a:cubicBezTo>
                  <a:pt x="197939" y="1512124"/>
                  <a:pt x="205717" y="1465847"/>
                  <a:pt x="190022" y="1425039"/>
                </a:cubicBezTo>
                <a:cubicBezTo>
                  <a:pt x="169512" y="1371715"/>
                  <a:pt x="36865" y="1424768"/>
                  <a:pt x="35643" y="1425039"/>
                </a:cubicBezTo>
                <a:cubicBezTo>
                  <a:pt x="-35692" y="1401261"/>
                  <a:pt x="14766" y="1426603"/>
                  <a:pt x="59393" y="1389413"/>
                </a:cubicBezTo>
                <a:cubicBezTo>
                  <a:pt x="69009" y="1381399"/>
                  <a:pt x="65670" y="1364983"/>
                  <a:pt x="71268" y="1353787"/>
                </a:cubicBezTo>
                <a:cubicBezTo>
                  <a:pt x="77651" y="1341021"/>
                  <a:pt x="87102" y="1330036"/>
                  <a:pt x="95019" y="1318161"/>
                </a:cubicBezTo>
                <a:cubicBezTo>
                  <a:pt x="98977" y="1306286"/>
                  <a:pt x="99074" y="1292310"/>
                  <a:pt x="106894" y="1282535"/>
                </a:cubicBezTo>
                <a:cubicBezTo>
                  <a:pt x="116446" y="1270595"/>
                  <a:pt x="176023" y="1242031"/>
                  <a:pt x="118770" y="127066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84" y="3033763"/>
            <a:ext cx="1079488" cy="9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" y="3021680"/>
            <a:ext cx="1079488" cy="9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9675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05510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sp>
        <p:nvSpPr>
          <p:cNvPr id="1036" name="CasellaDiTesto 1035"/>
          <p:cNvSpPr txBox="1"/>
          <p:nvPr/>
        </p:nvSpPr>
        <p:spPr>
          <a:xfrm>
            <a:off x="1405422" y="3911067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it-IT" sz="1600" b="1" dirty="0"/>
          </a:p>
        </p:txBody>
      </p:sp>
      <p:pic>
        <p:nvPicPr>
          <p:cNvPr id="2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64" y="2157248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17" y="2872468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3559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68" y="2534330"/>
            <a:ext cx="108012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 flipH="1">
            <a:off x="1754504" y="620688"/>
            <a:ext cx="26822" cy="48245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236764" y="1318295"/>
            <a:ext cx="490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248201" y="2398415"/>
            <a:ext cx="4794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216702" y="3548970"/>
            <a:ext cx="510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216702" y="4659196"/>
            <a:ext cx="510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2" idx="1"/>
          </p:cNvCxnSpPr>
          <p:nvPr/>
        </p:nvCxnSpPr>
        <p:spPr>
          <a:xfrm>
            <a:off x="1781326" y="2934907"/>
            <a:ext cx="10624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/>
          <p:cNvSpPr/>
          <p:nvPr/>
        </p:nvSpPr>
        <p:spPr>
          <a:xfrm>
            <a:off x="5921010" y="2262854"/>
            <a:ext cx="3203848" cy="1344106"/>
          </a:xfrm>
          <a:prstGeom prst="ellipse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72" y="2934907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94" y="2150855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505510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65" y="252286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7042152" y="2782879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57" name="Connettore 1 56"/>
          <p:cNvCxnSpPr>
            <a:stCxn id="2" idx="3"/>
            <a:endCxn id="53" idx="1"/>
          </p:cNvCxnSpPr>
          <p:nvPr/>
        </p:nvCxnSpPr>
        <p:spPr>
          <a:xfrm>
            <a:off x="3563888" y="2934907"/>
            <a:ext cx="1301880" cy="288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e 57"/>
          <p:cNvSpPr/>
          <p:nvPr/>
        </p:nvSpPr>
        <p:spPr>
          <a:xfrm>
            <a:off x="3203848" y="732098"/>
            <a:ext cx="2304256" cy="10351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/>
          <p:cNvSpPr txBox="1"/>
          <p:nvPr/>
        </p:nvSpPr>
        <p:spPr>
          <a:xfrm>
            <a:off x="3843846" y="979449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ISDN</a:t>
            </a:r>
            <a:endParaRPr lang="it-IT" sz="2400" b="1" dirty="0"/>
          </a:p>
        </p:txBody>
      </p:sp>
      <p:cxnSp>
        <p:nvCxnSpPr>
          <p:cNvPr id="1025" name="Connettore 1 1024"/>
          <p:cNvCxnSpPr/>
          <p:nvPr/>
        </p:nvCxnSpPr>
        <p:spPr>
          <a:xfrm flipH="1">
            <a:off x="4067944" y="2603559"/>
            <a:ext cx="360040" cy="789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nettore 1 1028"/>
          <p:cNvCxnSpPr/>
          <p:nvPr/>
        </p:nvCxnSpPr>
        <p:spPr>
          <a:xfrm>
            <a:off x="4067944" y="2572334"/>
            <a:ext cx="360040" cy="858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CasellaDiTesto 1044"/>
          <p:cNvSpPr txBox="1"/>
          <p:nvPr/>
        </p:nvSpPr>
        <p:spPr>
          <a:xfrm>
            <a:off x="2846280" y="3253221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sp>
        <p:nvSpPr>
          <p:cNvPr id="1046" name="CasellaDiTesto 1045"/>
          <p:cNvSpPr txBox="1"/>
          <p:nvPr/>
        </p:nvSpPr>
        <p:spPr>
          <a:xfrm>
            <a:off x="5076056" y="331813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POP</a:t>
            </a:r>
            <a:endParaRPr lang="it-IT" sz="2400" b="1" dirty="0"/>
          </a:p>
        </p:txBody>
      </p:sp>
      <p:cxnSp>
        <p:nvCxnSpPr>
          <p:cNvPr id="1056" name="Connettore 2 1055"/>
          <p:cNvCxnSpPr>
            <a:stCxn id="53" idx="3"/>
            <a:endCxn id="62" idx="1"/>
          </p:cNvCxnSpPr>
          <p:nvPr/>
        </p:nvCxnSpPr>
        <p:spPr>
          <a:xfrm flipV="1">
            <a:off x="5945888" y="2952259"/>
            <a:ext cx="290777" cy="114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Arco 1058"/>
          <p:cNvSpPr/>
          <p:nvPr/>
        </p:nvSpPr>
        <p:spPr>
          <a:xfrm>
            <a:off x="2862939" y="1487289"/>
            <a:ext cx="2933186" cy="1480851"/>
          </a:xfrm>
          <a:prstGeom prst="arc">
            <a:avLst>
              <a:gd name="adj1" fmla="val 9574976"/>
              <a:gd name="adj2" fmla="val 1573090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0" name="Freccia a destra 1059"/>
          <p:cNvSpPr/>
          <p:nvPr/>
        </p:nvSpPr>
        <p:spPr>
          <a:xfrm rot="2282187">
            <a:off x="2869523" y="2609592"/>
            <a:ext cx="489204" cy="53349"/>
          </a:xfrm>
          <a:prstGeom prst="rightArrow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1" name="CasellaDiTesto 1060"/>
          <p:cNvSpPr txBox="1"/>
          <p:nvPr/>
        </p:nvSpPr>
        <p:spPr>
          <a:xfrm>
            <a:off x="3302031" y="5589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600" b="1" dirty="0"/>
          </a:p>
        </p:txBody>
      </p:sp>
      <p:pic>
        <p:nvPicPr>
          <p:cNvPr id="4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4" y="785801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4" y="1929422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4" y="3005659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4" y="4115886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ccia a destra 44"/>
          <p:cNvSpPr/>
          <p:nvPr/>
        </p:nvSpPr>
        <p:spPr>
          <a:xfrm rot="8660389" flipV="1">
            <a:off x="5191488" y="2682938"/>
            <a:ext cx="489204" cy="45719"/>
          </a:xfrm>
          <a:prstGeom prst="rightArrow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03769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05510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sp>
        <p:nvSpPr>
          <p:cNvPr id="1036" name="CasellaDiTesto 1035"/>
          <p:cNvSpPr txBox="1"/>
          <p:nvPr/>
        </p:nvSpPr>
        <p:spPr>
          <a:xfrm>
            <a:off x="1405422" y="3911067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it-IT" sz="1600" b="1" dirty="0"/>
          </a:p>
        </p:txBody>
      </p:sp>
      <p:pic>
        <p:nvPicPr>
          <p:cNvPr id="2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64" y="2157248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17" y="2872468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3559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68" y="2534330"/>
            <a:ext cx="108012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 flipH="1">
            <a:off x="1754504" y="620688"/>
            <a:ext cx="26822" cy="48245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236764" y="1318295"/>
            <a:ext cx="490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248201" y="2398415"/>
            <a:ext cx="4794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216702" y="3548970"/>
            <a:ext cx="510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216702" y="4659196"/>
            <a:ext cx="510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2" idx="1"/>
          </p:cNvCxnSpPr>
          <p:nvPr/>
        </p:nvCxnSpPr>
        <p:spPr>
          <a:xfrm>
            <a:off x="1781326" y="2934907"/>
            <a:ext cx="10624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/>
          <p:cNvSpPr/>
          <p:nvPr/>
        </p:nvSpPr>
        <p:spPr>
          <a:xfrm>
            <a:off x="5921010" y="2262854"/>
            <a:ext cx="3203848" cy="1344106"/>
          </a:xfrm>
          <a:prstGeom prst="ellipse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72" y="2934907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94" y="2150855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505510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65" y="252286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7042152" y="2782879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57" name="Connettore 1 56"/>
          <p:cNvCxnSpPr>
            <a:stCxn id="2" idx="3"/>
            <a:endCxn id="53" idx="1"/>
          </p:cNvCxnSpPr>
          <p:nvPr/>
        </p:nvCxnSpPr>
        <p:spPr>
          <a:xfrm>
            <a:off x="3563888" y="2934907"/>
            <a:ext cx="1301880" cy="288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1 1024"/>
          <p:cNvCxnSpPr/>
          <p:nvPr/>
        </p:nvCxnSpPr>
        <p:spPr>
          <a:xfrm flipH="1">
            <a:off x="4067944" y="2603559"/>
            <a:ext cx="360040" cy="789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nettore 1 1028"/>
          <p:cNvCxnSpPr/>
          <p:nvPr/>
        </p:nvCxnSpPr>
        <p:spPr>
          <a:xfrm>
            <a:off x="4067944" y="2572334"/>
            <a:ext cx="360040" cy="858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2 1040"/>
          <p:cNvCxnSpPr>
            <a:stCxn id="4" idx="0"/>
          </p:cNvCxnSpPr>
          <p:nvPr/>
        </p:nvCxnSpPr>
        <p:spPr>
          <a:xfrm flipV="1">
            <a:off x="3203848" y="1727870"/>
            <a:ext cx="945998" cy="8956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CasellaDiTesto 1044"/>
          <p:cNvSpPr txBox="1"/>
          <p:nvPr/>
        </p:nvSpPr>
        <p:spPr>
          <a:xfrm>
            <a:off x="2846280" y="3253221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sp>
        <p:nvSpPr>
          <p:cNvPr id="1046" name="CasellaDiTesto 1045"/>
          <p:cNvSpPr txBox="1"/>
          <p:nvPr/>
        </p:nvSpPr>
        <p:spPr>
          <a:xfrm>
            <a:off x="5076056" y="331813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POP</a:t>
            </a:r>
            <a:endParaRPr lang="it-IT" sz="2400" b="1" dirty="0"/>
          </a:p>
        </p:txBody>
      </p:sp>
      <p:cxnSp>
        <p:nvCxnSpPr>
          <p:cNvPr id="1056" name="Connettore 2 1055"/>
          <p:cNvCxnSpPr>
            <a:stCxn id="53" idx="3"/>
            <a:endCxn id="62" idx="1"/>
          </p:cNvCxnSpPr>
          <p:nvPr/>
        </p:nvCxnSpPr>
        <p:spPr>
          <a:xfrm flipV="1">
            <a:off x="5945888" y="2952259"/>
            <a:ext cx="290777" cy="114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1" descr="C:\Users\ecoffey\AppData\Local\Temp\Rar$DRa0.793\30071_Device_satellite_dish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26" y="124019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055890" y="2623476"/>
            <a:ext cx="295915" cy="1053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2411760" y="2157248"/>
            <a:ext cx="730434" cy="446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1" descr="C:\Users\ecoffey\AppData\Local\Temp\Rar$DRa0.793\30071_Device_satellite_dish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293" flipH="1">
            <a:off x="5099350" y="1219860"/>
            <a:ext cx="431196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156957" y="189352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SIM</a:t>
            </a:r>
            <a:endParaRPr lang="it-IT" b="1" dirty="0"/>
          </a:p>
        </p:txBody>
      </p:sp>
      <p:sp>
        <p:nvSpPr>
          <p:cNvPr id="17" name="Ovale 16"/>
          <p:cNvSpPr/>
          <p:nvPr/>
        </p:nvSpPr>
        <p:spPr>
          <a:xfrm>
            <a:off x="4901122" y="1923815"/>
            <a:ext cx="1015220" cy="4095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155404" y="192381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TIM</a:t>
            </a:r>
            <a:endParaRPr lang="it-IT" b="1" dirty="0"/>
          </a:p>
        </p:txBody>
      </p:sp>
      <p:cxnSp>
        <p:nvCxnSpPr>
          <p:cNvPr id="24" name="Connettore 1 23"/>
          <p:cNvCxnSpPr>
            <a:endCxn id="17" idx="0"/>
          </p:cNvCxnSpPr>
          <p:nvPr/>
        </p:nvCxnSpPr>
        <p:spPr>
          <a:xfrm flipH="1">
            <a:off x="5408732" y="1706319"/>
            <a:ext cx="27358" cy="217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17" idx="4"/>
          </p:cNvCxnSpPr>
          <p:nvPr/>
        </p:nvCxnSpPr>
        <p:spPr>
          <a:xfrm flipH="1">
            <a:off x="5405828" y="2333390"/>
            <a:ext cx="2904" cy="3954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5155404" y="2380403"/>
            <a:ext cx="0" cy="34843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>
            <a:endCxn id="48" idx="2"/>
          </p:cNvCxnSpPr>
          <p:nvPr/>
        </p:nvCxnSpPr>
        <p:spPr>
          <a:xfrm flipV="1">
            <a:off x="5155404" y="1690555"/>
            <a:ext cx="248958" cy="23326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40" idx="1"/>
            <a:endCxn id="2" idx="0"/>
          </p:cNvCxnSpPr>
          <p:nvPr/>
        </p:nvCxnSpPr>
        <p:spPr>
          <a:xfrm flipH="1">
            <a:off x="3203848" y="1484030"/>
            <a:ext cx="857578" cy="102148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0" y="891030"/>
            <a:ext cx="952832" cy="9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0" y="1963369"/>
            <a:ext cx="952832" cy="9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6" y="3108554"/>
            <a:ext cx="952832" cy="9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6" y="4194590"/>
            <a:ext cx="952832" cy="9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0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99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2" y="3005283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43225"/>
            <a:ext cx="1066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1337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017429" y="2135434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433227" y="2135433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427984" y="2138350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276578" y="2129219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395536" y="2181153"/>
            <a:ext cx="70567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16" idx="2"/>
            <a:endCxn id="1027" idx="0"/>
          </p:cNvCxnSpPr>
          <p:nvPr/>
        </p:nvCxnSpPr>
        <p:spPr>
          <a:xfrm>
            <a:off x="1161445" y="2181153"/>
            <a:ext cx="0" cy="82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21" idx="2"/>
            <a:endCxn id="1026" idx="0"/>
          </p:cNvCxnSpPr>
          <p:nvPr/>
        </p:nvCxnSpPr>
        <p:spPr>
          <a:xfrm>
            <a:off x="2577243" y="2181152"/>
            <a:ext cx="12640" cy="82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22" idx="2"/>
            <a:endCxn id="1028" idx="0"/>
          </p:cNvCxnSpPr>
          <p:nvPr/>
        </p:nvCxnSpPr>
        <p:spPr>
          <a:xfrm>
            <a:off x="4572000" y="2184069"/>
            <a:ext cx="0" cy="75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3" idx="2"/>
            <a:endCxn id="1029" idx="0"/>
          </p:cNvCxnSpPr>
          <p:nvPr/>
        </p:nvCxnSpPr>
        <p:spPr>
          <a:xfrm>
            <a:off x="6420594" y="2174938"/>
            <a:ext cx="0" cy="90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755576" y="83671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Fig. 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5670408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 flipV="1">
            <a:off x="2459273" y="5601994"/>
            <a:ext cx="5657622" cy="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311860" y="5058181"/>
            <a:ext cx="47885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076254" y="3192392"/>
            <a:ext cx="22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PRESA ANALOGICA</a:t>
            </a:r>
            <a:endParaRPr lang="it-IT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4010797"/>
            <a:ext cx="648072" cy="5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08" y="5779321"/>
            <a:ext cx="936104" cy="54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1" y="5783824"/>
            <a:ext cx="741408" cy="6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72" y="4010797"/>
            <a:ext cx="648072" cy="5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68" y="4010796"/>
            <a:ext cx="648072" cy="5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436810" y="59049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G4</a:t>
            </a:r>
            <a:endParaRPr lang="it-IT" b="1" dirty="0"/>
          </a:p>
        </p:txBody>
      </p:sp>
      <p:cxnSp>
        <p:nvCxnSpPr>
          <p:cNvPr id="25" name="Connettore 1 24"/>
          <p:cNvCxnSpPr>
            <a:stCxn id="34" idx="2"/>
          </p:cNvCxnSpPr>
          <p:nvPr/>
        </p:nvCxnSpPr>
        <p:spPr>
          <a:xfrm>
            <a:off x="4684604" y="4561983"/>
            <a:ext cx="0" cy="479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33" idx="2"/>
          </p:cNvCxnSpPr>
          <p:nvPr/>
        </p:nvCxnSpPr>
        <p:spPr>
          <a:xfrm>
            <a:off x="6362508" y="4561984"/>
            <a:ext cx="0" cy="4961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1028" idx="2"/>
          </p:cNvCxnSpPr>
          <p:nvPr/>
        </p:nvCxnSpPr>
        <p:spPr>
          <a:xfrm>
            <a:off x="8100392" y="4561984"/>
            <a:ext cx="0" cy="47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707657" y="4561984"/>
            <a:ext cx="170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PRESA DIGITALE</a:t>
            </a:r>
            <a:endParaRPr lang="it-IT" b="1" dirty="0"/>
          </a:p>
        </p:txBody>
      </p:sp>
      <p:cxnSp>
        <p:nvCxnSpPr>
          <p:cNvPr id="48" name="Connettore 1 47"/>
          <p:cNvCxnSpPr>
            <a:endCxn id="1030" idx="0"/>
          </p:cNvCxnSpPr>
          <p:nvPr/>
        </p:nvCxnSpPr>
        <p:spPr>
          <a:xfrm>
            <a:off x="4859785" y="5611911"/>
            <a:ext cx="0" cy="171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endCxn id="1029" idx="0"/>
          </p:cNvCxnSpPr>
          <p:nvPr/>
        </p:nvCxnSpPr>
        <p:spPr>
          <a:xfrm>
            <a:off x="6830560" y="5602492"/>
            <a:ext cx="0" cy="176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523169" y="476672"/>
            <a:ext cx="2133928" cy="316835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NT1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3203848" y="3284984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2351261" y="3298405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523169" y="3478425"/>
            <a:ext cx="168511" cy="166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709305" y="2074569"/>
            <a:ext cx="160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NT1 PLUS</a:t>
            </a:r>
            <a:endParaRPr lang="it-IT" sz="28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50830" y="309428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220 V</a:t>
            </a:r>
            <a:endParaRPr lang="it-IT" b="1" dirty="0"/>
          </a:p>
        </p:txBody>
      </p:sp>
      <p:sp>
        <p:nvSpPr>
          <p:cNvPr id="2" name="Ovale 1"/>
          <p:cNvSpPr/>
          <p:nvPr/>
        </p:nvSpPr>
        <p:spPr>
          <a:xfrm>
            <a:off x="1730266" y="836712"/>
            <a:ext cx="177438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730266" y="1205136"/>
            <a:ext cx="17743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/>
          <p:nvPr/>
        </p:nvCxnSpPr>
        <p:spPr>
          <a:xfrm>
            <a:off x="650830" y="3561724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459273" y="3658445"/>
            <a:ext cx="0" cy="195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311860" y="3658445"/>
            <a:ext cx="0" cy="13831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32" idx="1"/>
          </p:cNvCxnSpPr>
          <p:nvPr/>
        </p:nvCxnSpPr>
        <p:spPr>
          <a:xfrm flipH="1">
            <a:off x="3491880" y="3377058"/>
            <a:ext cx="584374" cy="101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46" idx="0"/>
          </p:cNvCxnSpPr>
          <p:nvPr/>
        </p:nvCxnSpPr>
        <p:spPr>
          <a:xfrm flipV="1">
            <a:off x="1561032" y="3789040"/>
            <a:ext cx="790229" cy="7729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310504" y="4191025"/>
            <a:ext cx="146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02321XXX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58392" y="4165341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02321XXY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04337" y="416073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02321XXZ</a:t>
            </a:r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4777667" y="5445225"/>
            <a:ext cx="180725" cy="157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127538" y="591433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02321XXW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60047" y="591433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02321XXV</a:t>
            </a:r>
            <a:endParaRPr lang="it-IT" b="1" dirty="0"/>
          </a:p>
        </p:txBody>
      </p:sp>
      <p:sp>
        <p:nvSpPr>
          <p:cNvPr id="14" name="Rettangolo 13"/>
          <p:cNvSpPr/>
          <p:nvPr/>
        </p:nvSpPr>
        <p:spPr>
          <a:xfrm>
            <a:off x="2636293" y="5154527"/>
            <a:ext cx="1567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MODEM ISDN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4076254" y="5339193"/>
            <a:ext cx="608350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3316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91684" y="1275492"/>
            <a:ext cx="95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PABX</a:t>
            </a:r>
            <a:endParaRPr lang="it-IT" sz="2800" b="1" dirty="0"/>
          </a:p>
        </p:txBody>
      </p:sp>
      <p:sp>
        <p:nvSpPr>
          <p:cNvPr id="11" name="Ovale 10"/>
          <p:cNvSpPr/>
          <p:nvPr/>
        </p:nvSpPr>
        <p:spPr>
          <a:xfrm>
            <a:off x="129078" y="2044324"/>
            <a:ext cx="2952328" cy="130715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72074" y="2497848"/>
            <a:ext cx="2066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RETE TELEFONICA</a:t>
            </a:r>
            <a:endParaRPr lang="it-IT" sz="2000" b="1" dirty="0"/>
          </a:p>
        </p:txBody>
      </p:sp>
      <p:cxnSp>
        <p:nvCxnSpPr>
          <p:cNvPr id="15" name="Connettore 2 14"/>
          <p:cNvCxnSpPr>
            <a:stCxn id="11" idx="6"/>
          </p:cNvCxnSpPr>
          <p:nvPr/>
        </p:nvCxnSpPr>
        <p:spPr>
          <a:xfrm>
            <a:off x="3081406" y="2697904"/>
            <a:ext cx="1625812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638409" y="7776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 flipV="1">
            <a:off x="6657164" y="777652"/>
            <a:ext cx="1083188" cy="1920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6657164" y="2217812"/>
            <a:ext cx="1119812" cy="480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6657164" y="2697904"/>
            <a:ext cx="1119812" cy="899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6657164" y="2697904"/>
            <a:ext cx="1083188" cy="2230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5277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533134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04" y="3220911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76" y="179871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2566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0885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79512" y="2276872"/>
            <a:ext cx="84249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5004048" y="3994953"/>
            <a:ext cx="4060336" cy="145019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31793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6676823" y="2591989"/>
            <a:ext cx="606262" cy="273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60" y="11663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7400220" y="1955798"/>
            <a:ext cx="0" cy="3465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969834" y="2302307"/>
            <a:ext cx="0" cy="2625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979954" y="2860637"/>
            <a:ext cx="0" cy="1107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53" y="2653806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ttore 1 24"/>
          <p:cNvCxnSpPr/>
          <p:nvPr/>
        </p:nvCxnSpPr>
        <p:spPr>
          <a:xfrm>
            <a:off x="2051720" y="2860637"/>
            <a:ext cx="0" cy="38357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2555776" y="4604526"/>
            <a:ext cx="606262" cy="273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27"/>
          <p:cNvCxnSpPr/>
          <p:nvPr/>
        </p:nvCxnSpPr>
        <p:spPr>
          <a:xfrm>
            <a:off x="1403045" y="3714669"/>
            <a:ext cx="648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1372808" y="5184727"/>
            <a:ext cx="6789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1403045" y="6286847"/>
            <a:ext cx="648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6676823" y="4084544"/>
            <a:ext cx="648072" cy="31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5326064" y="4499652"/>
            <a:ext cx="648072" cy="31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6655918" y="4997753"/>
            <a:ext cx="648072" cy="31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8051544" y="4597896"/>
            <a:ext cx="648072" cy="31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6168434" y="4492001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RETE CDN </a:t>
            </a:r>
            <a:endParaRPr lang="it-IT" sz="28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436440" y="254393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DCE</a:t>
            </a:r>
            <a:endParaRPr lang="it-IT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347864" y="3140968"/>
            <a:ext cx="214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LINEA DIRETTA 4 FILI</a:t>
            </a:r>
            <a:endParaRPr lang="it-IT" b="1" dirty="0"/>
          </a:p>
        </p:txBody>
      </p:sp>
      <p:cxnSp>
        <p:nvCxnSpPr>
          <p:cNvPr id="4" name="Connettore 2 3"/>
          <p:cNvCxnSpPr>
            <a:stCxn id="41" idx="3"/>
          </p:cNvCxnSpPr>
          <p:nvPr/>
        </p:nvCxnSpPr>
        <p:spPr>
          <a:xfrm>
            <a:off x="5494093" y="3325634"/>
            <a:ext cx="13821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5974136" y="4240259"/>
            <a:ext cx="681782" cy="4797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45" idx="1"/>
            <a:endCxn id="7" idx="2"/>
          </p:cNvCxnSpPr>
          <p:nvPr/>
        </p:nvCxnSpPr>
        <p:spPr>
          <a:xfrm flipH="1">
            <a:off x="5004048" y="4655367"/>
            <a:ext cx="322016" cy="646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37" idx="3"/>
            <a:endCxn id="7" idx="2"/>
          </p:cNvCxnSpPr>
          <p:nvPr/>
        </p:nvCxnSpPr>
        <p:spPr>
          <a:xfrm flipV="1">
            <a:off x="3162038" y="4720051"/>
            <a:ext cx="1842010" cy="210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37" idx="1"/>
          </p:cNvCxnSpPr>
          <p:nvPr/>
        </p:nvCxnSpPr>
        <p:spPr>
          <a:xfrm flipH="1">
            <a:off x="2051720" y="4741138"/>
            <a:ext cx="5040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3963817" y="11663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SEDE A</a:t>
            </a:r>
            <a:endParaRPr lang="it-IT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24644" y="246914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SEDE B</a:t>
            </a:r>
            <a:endParaRPr lang="it-IT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555776" y="412477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DCE</a:t>
            </a:r>
            <a:endParaRPr lang="it-IT" b="1" dirty="0"/>
          </a:p>
        </p:txBody>
      </p:sp>
      <p:cxnSp>
        <p:nvCxnSpPr>
          <p:cNvPr id="52" name="Connettore 2 51"/>
          <p:cNvCxnSpPr>
            <a:stCxn id="41" idx="3"/>
          </p:cNvCxnSpPr>
          <p:nvPr/>
        </p:nvCxnSpPr>
        <p:spPr>
          <a:xfrm flipH="1">
            <a:off x="3963817" y="3325634"/>
            <a:ext cx="1530276" cy="12788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96558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1138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29" y="706939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7" y="688537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1" y="683990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8925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79512" y="2276872"/>
            <a:ext cx="84249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5100680" y="3275518"/>
            <a:ext cx="4060336" cy="145019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6918066" y="2587413"/>
            <a:ext cx="606262" cy="273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60" y="11663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7400220" y="1955798"/>
            <a:ext cx="0" cy="3465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210412" y="2308832"/>
            <a:ext cx="0" cy="2625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3" idx="2"/>
          </p:cNvCxnSpPr>
          <p:nvPr/>
        </p:nvCxnSpPr>
        <p:spPr>
          <a:xfrm flipH="1">
            <a:off x="7200292" y="2860637"/>
            <a:ext cx="20905" cy="5036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53" y="2653806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ttore 1 24"/>
          <p:cNvCxnSpPr/>
          <p:nvPr/>
        </p:nvCxnSpPr>
        <p:spPr>
          <a:xfrm>
            <a:off x="2051720" y="2860637"/>
            <a:ext cx="0" cy="38357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2555776" y="4604526"/>
            <a:ext cx="606262" cy="273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27"/>
          <p:cNvCxnSpPr/>
          <p:nvPr/>
        </p:nvCxnSpPr>
        <p:spPr>
          <a:xfrm>
            <a:off x="1403045" y="3733636"/>
            <a:ext cx="648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1372808" y="5184727"/>
            <a:ext cx="6789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1403045" y="6286847"/>
            <a:ext cx="648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6886376" y="3361690"/>
            <a:ext cx="648072" cy="31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5461809" y="3844901"/>
            <a:ext cx="648072" cy="31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6886376" y="4298328"/>
            <a:ext cx="648072" cy="31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8280412" y="3873498"/>
            <a:ext cx="648072" cy="311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6424860" y="3738380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RETE CDN </a:t>
            </a:r>
            <a:endParaRPr lang="it-IT" sz="24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737050" y="256197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DCE</a:t>
            </a:r>
            <a:endParaRPr lang="it-IT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425644" y="2838472"/>
            <a:ext cx="214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LINEA DIRETTA 4 FILI</a:t>
            </a:r>
            <a:endParaRPr lang="it-IT" b="1" dirty="0"/>
          </a:p>
        </p:txBody>
      </p:sp>
      <p:cxnSp>
        <p:nvCxnSpPr>
          <p:cNvPr id="4" name="Connettore 2 3"/>
          <p:cNvCxnSpPr>
            <a:stCxn id="41" idx="3"/>
          </p:cNvCxnSpPr>
          <p:nvPr/>
        </p:nvCxnSpPr>
        <p:spPr>
          <a:xfrm>
            <a:off x="5571873" y="3023138"/>
            <a:ext cx="13821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38" idx="1"/>
          </p:cNvCxnSpPr>
          <p:nvPr/>
        </p:nvCxnSpPr>
        <p:spPr>
          <a:xfrm flipH="1">
            <a:off x="6109881" y="3517405"/>
            <a:ext cx="776495" cy="4518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45" idx="1"/>
            <a:endCxn id="7" idx="2"/>
          </p:cNvCxnSpPr>
          <p:nvPr/>
        </p:nvCxnSpPr>
        <p:spPr>
          <a:xfrm flipH="1">
            <a:off x="5100680" y="4000616"/>
            <a:ext cx="3611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37" idx="3"/>
            <a:endCxn id="7" idx="2"/>
          </p:cNvCxnSpPr>
          <p:nvPr/>
        </p:nvCxnSpPr>
        <p:spPr>
          <a:xfrm flipV="1">
            <a:off x="3162038" y="4000616"/>
            <a:ext cx="1938642" cy="7405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37" idx="1"/>
          </p:cNvCxnSpPr>
          <p:nvPr/>
        </p:nvCxnSpPr>
        <p:spPr>
          <a:xfrm flipH="1">
            <a:off x="2051720" y="4741138"/>
            <a:ext cx="5040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3963817" y="11663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SEDE A</a:t>
            </a:r>
            <a:endParaRPr lang="it-IT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24644" y="246914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SEDE B</a:t>
            </a:r>
            <a:endParaRPr lang="it-IT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555776" y="412477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DCE</a:t>
            </a:r>
            <a:endParaRPr lang="it-IT" b="1" dirty="0"/>
          </a:p>
        </p:txBody>
      </p:sp>
      <p:cxnSp>
        <p:nvCxnSpPr>
          <p:cNvPr id="52" name="Connettore 2 51"/>
          <p:cNvCxnSpPr>
            <a:stCxn id="41" idx="3"/>
          </p:cNvCxnSpPr>
          <p:nvPr/>
        </p:nvCxnSpPr>
        <p:spPr>
          <a:xfrm flipH="1">
            <a:off x="4041597" y="3023138"/>
            <a:ext cx="1530276" cy="12317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19" y="5677805"/>
            <a:ext cx="1374503" cy="11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ttore 1 28"/>
          <p:cNvCxnSpPr>
            <a:stCxn id="38" idx="3"/>
            <a:endCxn id="47" idx="1"/>
          </p:cNvCxnSpPr>
          <p:nvPr/>
        </p:nvCxnSpPr>
        <p:spPr>
          <a:xfrm>
            <a:off x="7534448" y="3517405"/>
            <a:ext cx="745964" cy="511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8539557" y="4156331"/>
            <a:ext cx="64891" cy="341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2896043" y="5478601"/>
            <a:ext cx="574554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/>
          <p:cNvSpPr/>
          <p:nvPr/>
        </p:nvSpPr>
        <p:spPr>
          <a:xfrm>
            <a:off x="7412275" y="5037004"/>
            <a:ext cx="606262" cy="273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1" name="Connettore 1 70"/>
          <p:cNvCxnSpPr>
            <a:endCxn id="66" idx="0"/>
          </p:cNvCxnSpPr>
          <p:nvPr/>
        </p:nvCxnSpPr>
        <p:spPr>
          <a:xfrm flipH="1">
            <a:off x="7715406" y="4497995"/>
            <a:ext cx="869562" cy="5390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>
            <a:stCxn id="66" idx="2"/>
          </p:cNvCxnSpPr>
          <p:nvPr/>
        </p:nvCxnSpPr>
        <p:spPr>
          <a:xfrm>
            <a:off x="7715406" y="5310228"/>
            <a:ext cx="0" cy="1683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sellaDiTesto 88"/>
          <p:cNvSpPr txBox="1"/>
          <p:nvPr/>
        </p:nvSpPr>
        <p:spPr>
          <a:xfrm>
            <a:off x="8150187" y="500006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DCE</a:t>
            </a:r>
            <a:endParaRPr lang="it-IT" b="1" dirty="0"/>
          </a:p>
        </p:txBody>
      </p:sp>
      <p:sp>
        <p:nvSpPr>
          <p:cNvPr id="90" name="Rettangolo 89"/>
          <p:cNvSpPr/>
          <p:nvPr/>
        </p:nvSpPr>
        <p:spPr>
          <a:xfrm>
            <a:off x="3923690" y="4741138"/>
            <a:ext cx="214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LINEA DIRETTA 4 FILI</a:t>
            </a:r>
          </a:p>
        </p:txBody>
      </p:sp>
      <p:cxnSp>
        <p:nvCxnSpPr>
          <p:cNvPr id="92" name="Connettore 2 91"/>
          <p:cNvCxnSpPr>
            <a:stCxn id="90" idx="3"/>
          </p:cNvCxnSpPr>
          <p:nvPr/>
        </p:nvCxnSpPr>
        <p:spPr>
          <a:xfrm flipV="1">
            <a:off x="6069919" y="4877750"/>
            <a:ext cx="1837511" cy="480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/>
          <p:cNvSpPr txBox="1"/>
          <p:nvPr/>
        </p:nvSpPr>
        <p:spPr>
          <a:xfrm>
            <a:off x="7699964" y="608531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SEDE C</a:t>
            </a:r>
            <a:endParaRPr lang="it-IT" b="1" dirty="0"/>
          </a:p>
        </p:txBody>
      </p:sp>
      <p:cxnSp>
        <p:nvCxnSpPr>
          <p:cNvPr id="95" name="Connettore 1 94"/>
          <p:cNvCxnSpPr/>
          <p:nvPr/>
        </p:nvCxnSpPr>
        <p:spPr>
          <a:xfrm>
            <a:off x="3425644" y="5492489"/>
            <a:ext cx="1" cy="424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1 1024"/>
          <p:cNvCxnSpPr/>
          <p:nvPr/>
        </p:nvCxnSpPr>
        <p:spPr>
          <a:xfrm>
            <a:off x="5124407" y="5492489"/>
            <a:ext cx="1" cy="384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nettore 1 1027"/>
          <p:cNvCxnSpPr>
            <a:stCxn id="44" idx="0"/>
            <a:endCxn id="44" idx="0"/>
          </p:cNvCxnSpPr>
          <p:nvPr/>
        </p:nvCxnSpPr>
        <p:spPr>
          <a:xfrm>
            <a:off x="6757171" y="567780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ttore 1 1039"/>
          <p:cNvCxnSpPr/>
          <p:nvPr/>
        </p:nvCxnSpPr>
        <p:spPr>
          <a:xfrm flipH="1">
            <a:off x="6757170" y="5485414"/>
            <a:ext cx="1" cy="311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80" y="693113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6" y="688537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8" y="693113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43" y="5779693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3" y="5762144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4" y="4683327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3" y="5796558"/>
            <a:ext cx="988129" cy="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064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6133402" y="2069478"/>
            <a:ext cx="3024336" cy="12451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920852" y="2484372"/>
            <a:ext cx="144943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914474" y="1636295"/>
            <a:ext cx="19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HOST DEL PROVIDER</a:t>
            </a:r>
            <a:endParaRPr lang="it-IT" sz="1600" b="1" dirty="0"/>
          </a:p>
        </p:txBody>
      </p:sp>
      <p:pic>
        <p:nvPicPr>
          <p:cNvPr id="5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18464"/>
            <a:ext cx="648515" cy="5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ttore 1 23"/>
          <p:cNvCxnSpPr/>
          <p:nvPr/>
        </p:nvCxnSpPr>
        <p:spPr>
          <a:xfrm>
            <a:off x="1708939" y="307362"/>
            <a:ext cx="0" cy="46805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31" idx="0"/>
          </p:cNvCxnSpPr>
          <p:nvPr/>
        </p:nvCxnSpPr>
        <p:spPr>
          <a:xfrm>
            <a:off x="3055074" y="2647621"/>
            <a:ext cx="2092988" cy="21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2983066" y="2647621"/>
            <a:ext cx="144016" cy="30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5042304" y="2661606"/>
            <a:ext cx="144015" cy="3007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>
            <a:stCxn id="31" idx="4"/>
            <a:endCxn id="33" idx="4"/>
          </p:cNvCxnSpPr>
          <p:nvPr/>
        </p:nvCxnSpPr>
        <p:spPr>
          <a:xfrm>
            <a:off x="3055074" y="2948406"/>
            <a:ext cx="2059238" cy="1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stCxn id="50" idx="3"/>
            <a:endCxn id="31" idx="2"/>
          </p:cNvCxnSpPr>
          <p:nvPr/>
        </p:nvCxnSpPr>
        <p:spPr>
          <a:xfrm>
            <a:off x="2556219" y="2798013"/>
            <a:ext cx="42684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>
            <a:stCxn id="33" idx="6"/>
          </p:cNvCxnSpPr>
          <p:nvPr/>
        </p:nvCxnSpPr>
        <p:spPr>
          <a:xfrm>
            <a:off x="5186319" y="2811998"/>
            <a:ext cx="24977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/>
          <p:cNvCxnSpPr/>
          <p:nvPr/>
        </p:nvCxnSpPr>
        <p:spPr>
          <a:xfrm>
            <a:off x="2769642" y="1549147"/>
            <a:ext cx="0" cy="11197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1907704" y="1100858"/>
            <a:ext cx="183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A 2 COPPIE</a:t>
            </a:r>
            <a:endParaRPr lang="it-IT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3272772" y="2193156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RAME</a:t>
            </a:r>
            <a:endParaRPr lang="it-IT" b="1" dirty="0"/>
          </a:p>
        </p:txBody>
      </p:sp>
      <p:cxnSp>
        <p:nvCxnSpPr>
          <p:cNvPr id="78" name="Connettore 1 77"/>
          <p:cNvCxnSpPr/>
          <p:nvPr/>
        </p:nvCxnSpPr>
        <p:spPr>
          <a:xfrm flipV="1">
            <a:off x="1100924" y="871186"/>
            <a:ext cx="608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V="1">
            <a:off x="1100924" y="1963484"/>
            <a:ext cx="608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flipV="1">
            <a:off x="1095322" y="3166355"/>
            <a:ext cx="6136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V="1">
            <a:off x="1041547" y="4331258"/>
            <a:ext cx="66739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>
            <a:endCxn id="50" idx="1"/>
          </p:cNvCxnSpPr>
          <p:nvPr/>
        </p:nvCxnSpPr>
        <p:spPr>
          <a:xfrm>
            <a:off x="1708939" y="2798013"/>
            <a:ext cx="1987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1932130" y="301383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TIR</a:t>
            </a:r>
            <a:endParaRPr lang="it-IT" b="1" dirty="0"/>
          </a:p>
        </p:txBody>
      </p:sp>
      <p:pic>
        <p:nvPicPr>
          <p:cNvPr id="27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11" y="1819643"/>
            <a:ext cx="1642835" cy="18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04453" y="116632"/>
            <a:ext cx="456474" cy="1907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1467052" y="4987882"/>
            <a:ext cx="456474" cy="190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" y="1420175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" y="3787949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" y="296095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" y="2623046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1888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6133402" y="2069478"/>
            <a:ext cx="3024336" cy="12451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920852" y="2484372"/>
            <a:ext cx="144943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914474" y="1636295"/>
            <a:ext cx="19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HOST DEL PROVIDER</a:t>
            </a:r>
            <a:endParaRPr lang="it-IT" sz="1600" b="1" dirty="0"/>
          </a:p>
        </p:txBody>
      </p:sp>
      <p:pic>
        <p:nvPicPr>
          <p:cNvPr id="5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18464"/>
            <a:ext cx="648515" cy="5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ttore 1 23"/>
          <p:cNvCxnSpPr/>
          <p:nvPr/>
        </p:nvCxnSpPr>
        <p:spPr>
          <a:xfrm>
            <a:off x="1708939" y="307362"/>
            <a:ext cx="0" cy="46805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31" idx="0"/>
          </p:cNvCxnSpPr>
          <p:nvPr/>
        </p:nvCxnSpPr>
        <p:spPr>
          <a:xfrm>
            <a:off x="3055074" y="2647621"/>
            <a:ext cx="2092988" cy="21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2983066" y="2647621"/>
            <a:ext cx="144016" cy="3147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5042304" y="2661606"/>
            <a:ext cx="144015" cy="3007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>
            <a:stCxn id="31" idx="4"/>
            <a:endCxn id="33" idx="4"/>
          </p:cNvCxnSpPr>
          <p:nvPr/>
        </p:nvCxnSpPr>
        <p:spPr>
          <a:xfrm>
            <a:off x="3055074" y="2962390"/>
            <a:ext cx="20592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stCxn id="50" idx="3"/>
            <a:endCxn id="31" idx="2"/>
          </p:cNvCxnSpPr>
          <p:nvPr/>
        </p:nvCxnSpPr>
        <p:spPr>
          <a:xfrm>
            <a:off x="2556219" y="2798013"/>
            <a:ext cx="426847" cy="6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>
            <a:stCxn id="33" idx="6"/>
          </p:cNvCxnSpPr>
          <p:nvPr/>
        </p:nvCxnSpPr>
        <p:spPr>
          <a:xfrm>
            <a:off x="5186319" y="2811998"/>
            <a:ext cx="24977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/>
          <p:cNvCxnSpPr/>
          <p:nvPr/>
        </p:nvCxnSpPr>
        <p:spPr>
          <a:xfrm>
            <a:off x="2769642" y="1549147"/>
            <a:ext cx="0" cy="11197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1907704" y="1100858"/>
            <a:ext cx="18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A 1 COPPIA</a:t>
            </a:r>
            <a:endParaRPr lang="it-IT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3272772" y="2193156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RAME</a:t>
            </a:r>
            <a:endParaRPr lang="it-IT" b="1" dirty="0"/>
          </a:p>
        </p:txBody>
      </p:sp>
      <p:cxnSp>
        <p:nvCxnSpPr>
          <p:cNvPr id="78" name="Connettore 1 77"/>
          <p:cNvCxnSpPr/>
          <p:nvPr/>
        </p:nvCxnSpPr>
        <p:spPr>
          <a:xfrm flipV="1">
            <a:off x="1100924" y="871186"/>
            <a:ext cx="608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V="1">
            <a:off x="1100924" y="1963484"/>
            <a:ext cx="608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flipV="1">
            <a:off x="1095322" y="3166355"/>
            <a:ext cx="6136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V="1">
            <a:off x="1041547" y="4331258"/>
            <a:ext cx="66739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>
            <a:endCxn id="50" idx="1"/>
          </p:cNvCxnSpPr>
          <p:nvPr/>
        </p:nvCxnSpPr>
        <p:spPr>
          <a:xfrm>
            <a:off x="1708939" y="2798013"/>
            <a:ext cx="1987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1932130" y="301383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TIR</a:t>
            </a:r>
            <a:endParaRPr lang="it-IT" b="1" dirty="0"/>
          </a:p>
        </p:txBody>
      </p:sp>
      <p:pic>
        <p:nvPicPr>
          <p:cNvPr id="27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12" y="1805572"/>
            <a:ext cx="1642835" cy="18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504314" y="160616"/>
            <a:ext cx="403390" cy="190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1504314" y="4987882"/>
            <a:ext cx="403390" cy="190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" y="398985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" y="1510591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" y="2697649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" y="3871008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4727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4" y="2069355"/>
            <a:ext cx="1656184" cy="125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0" y="3200896"/>
            <a:ext cx="432048" cy="2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870725" y="3030608"/>
            <a:ext cx="3240360" cy="15050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629354" y="3362667"/>
            <a:ext cx="0" cy="4204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581573" y="3634742"/>
            <a:ext cx="18722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2483768" y="3634742"/>
            <a:ext cx="144016" cy="2967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355976" y="3634742"/>
            <a:ext cx="144016" cy="2967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1" idx="4"/>
            <a:endCxn id="12" idx="4"/>
          </p:cNvCxnSpPr>
          <p:nvPr/>
        </p:nvCxnSpPr>
        <p:spPr>
          <a:xfrm>
            <a:off x="2555776" y="3931538"/>
            <a:ext cx="18722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endCxn id="11" idx="2"/>
          </p:cNvCxnSpPr>
          <p:nvPr/>
        </p:nvCxnSpPr>
        <p:spPr>
          <a:xfrm>
            <a:off x="629354" y="3783140"/>
            <a:ext cx="18544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2" idx="6"/>
          </p:cNvCxnSpPr>
          <p:nvPr/>
        </p:nvCxnSpPr>
        <p:spPr>
          <a:xfrm>
            <a:off x="4499992" y="3783140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562107" y="2692054"/>
            <a:ext cx="1938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HOST DEL PROVIDER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766187" y="3552306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211978" y="3362667"/>
            <a:ext cx="211866" cy="9041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0" y="419992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TIR</a:t>
            </a:r>
            <a:endParaRPr lang="it-IT" b="1" dirty="0"/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1439652" y="3814732"/>
            <a:ext cx="36004" cy="10544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55391" y="4869160"/>
            <a:ext cx="187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A 1 COPPIA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705756" y="3203571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RAME</a:t>
            </a:r>
            <a:endParaRPr lang="it-IT" b="1" dirty="0"/>
          </a:p>
        </p:txBody>
      </p:sp>
      <p:pic>
        <p:nvPicPr>
          <p:cNvPr id="20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38" y="2828458"/>
            <a:ext cx="1642835" cy="18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0963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27984" y="3068960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110584" y="2993605"/>
            <a:ext cx="324036" cy="4116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434620" y="3189777"/>
            <a:ext cx="18558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425361" y="2839715"/>
            <a:ext cx="1865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DOPPINO TELEFONICO</a:t>
            </a:r>
            <a:endParaRPr lang="it-IT" sz="14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12270" y="3968341"/>
            <a:ext cx="1510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SPLITTER (FILTRO)</a:t>
            </a:r>
            <a:endParaRPr lang="it-IT" sz="1400" b="1" dirty="0"/>
          </a:p>
        </p:txBody>
      </p:sp>
      <p:sp>
        <p:nvSpPr>
          <p:cNvPr id="3" name="Ovale 2"/>
          <p:cNvSpPr/>
          <p:nvPr/>
        </p:nvSpPr>
        <p:spPr>
          <a:xfrm>
            <a:off x="6372199" y="2802632"/>
            <a:ext cx="2448272" cy="914400"/>
          </a:xfrm>
          <a:prstGeom prst="ellipse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030314" y="3035889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975510" y="3301381"/>
            <a:ext cx="135074" cy="916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975510" y="2993604"/>
            <a:ext cx="135074" cy="916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1008037" y="3479117"/>
            <a:ext cx="205093" cy="4758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9" idx="1"/>
          </p:cNvCxnSpPr>
          <p:nvPr/>
        </p:nvCxnSpPr>
        <p:spPr>
          <a:xfrm flipH="1" flipV="1">
            <a:off x="562025" y="3347188"/>
            <a:ext cx="41348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562025" y="2614725"/>
            <a:ext cx="0" cy="732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33" idx="1"/>
          </p:cNvCxnSpPr>
          <p:nvPr/>
        </p:nvCxnSpPr>
        <p:spPr>
          <a:xfrm flipH="1" flipV="1">
            <a:off x="768767" y="3039411"/>
            <a:ext cx="20674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02" y="2055971"/>
            <a:ext cx="504056" cy="4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/>
          <p:cNvCxnSpPr/>
          <p:nvPr/>
        </p:nvCxnSpPr>
        <p:spPr>
          <a:xfrm flipV="1">
            <a:off x="768767" y="2420888"/>
            <a:ext cx="665853" cy="618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V="1">
            <a:off x="1524630" y="1946979"/>
            <a:ext cx="43748" cy="1547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54" idx="0"/>
            <a:endCxn id="63" idx="0"/>
          </p:cNvCxnSpPr>
          <p:nvPr/>
        </p:nvCxnSpPr>
        <p:spPr>
          <a:xfrm flipV="1">
            <a:off x="3355180" y="3035889"/>
            <a:ext cx="1809584" cy="3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/>
          <p:cNvSpPr/>
          <p:nvPr/>
        </p:nvSpPr>
        <p:spPr>
          <a:xfrm>
            <a:off x="3290487" y="3039412"/>
            <a:ext cx="129385" cy="307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>
            <a:off x="5100071" y="3035889"/>
            <a:ext cx="129385" cy="307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Connettore 1 55"/>
          <p:cNvCxnSpPr>
            <a:stCxn id="54" idx="4"/>
          </p:cNvCxnSpPr>
          <p:nvPr/>
        </p:nvCxnSpPr>
        <p:spPr>
          <a:xfrm>
            <a:off x="3355180" y="3347189"/>
            <a:ext cx="1819545" cy="50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stCxn id="63" idx="6"/>
          </p:cNvCxnSpPr>
          <p:nvPr/>
        </p:nvCxnSpPr>
        <p:spPr>
          <a:xfrm>
            <a:off x="5229456" y="3189778"/>
            <a:ext cx="494672" cy="35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419872" y="2611625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RAME</a:t>
            </a:r>
            <a:endParaRPr lang="it-IT" b="1" dirty="0"/>
          </a:p>
        </p:txBody>
      </p:sp>
      <p:sp>
        <p:nvSpPr>
          <p:cNvPr id="1024" name="Rettangolo 1023"/>
          <p:cNvSpPr/>
          <p:nvPr/>
        </p:nvSpPr>
        <p:spPr>
          <a:xfrm>
            <a:off x="5146569" y="2036350"/>
            <a:ext cx="2164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HOST DEL PROVIDER</a:t>
            </a:r>
          </a:p>
        </p:txBody>
      </p:sp>
      <p:pic>
        <p:nvPicPr>
          <p:cNvPr id="29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56442"/>
            <a:ext cx="1642835" cy="18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37" y="949730"/>
            <a:ext cx="1186258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" y="1946979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9220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98800" y="2828048"/>
            <a:ext cx="3456384" cy="1008112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08072" y="3140766"/>
            <a:ext cx="123783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02907" y="3482247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FIBRA OTTICA</a:t>
            </a:r>
            <a:endParaRPr lang="it-IT" b="1" dirty="0"/>
          </a:p>
        </p:txBody>
      </p:sp>
      <p:pic>
        <p:nvPicPr>
          <p:cNvPr id="9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294360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3707904" y="3211985"/>
            <a:ext cx="144016" cy="2184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322084" y="3222892"/>
            <a:ext cx="144016" cy="2184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67" y="223263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46" y="341258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>
            <a:stCxn id="3" idx="0"/>
          </p:cNvCxnSpPr>
          <p:nvPr/>
        </p:nvCxnSpPr>
        <p:spPr>
          <a:xfrm>
            <a:off x="3779912" y="3211985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779912" y="3431288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ttore 2 1033"/>
          <p:cNvCxnSpPr>
            <a:endCxn id="9" idx="2"/>
          </p:cNvCxnSpPr>
          <p:nvPr/>
        </p:nvCxnSpPr>
        <p:spPr>
          <a:xfrm flipV="1">
            <a:off x="7854513" y="3431288"/>
            <a:ext cx="0" cy="789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CasellaDiTesto 1034"/>
          <p:cNvSpPr txBox="1"/>
          <p:nvPr/>
        </p:nvSpPr>
        <p:spPr>
          <a:xfrm>
            <a:off x="7407410" y="4221088"/>
            <a:ext cx="15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 WI-FI</a:t>
            </a:r>
            <a:endParaRPr lang="it-IT" b="1" dirty="0"/>
          </a:p>
        </p:txBody>
      </p:sp>
      <p:cxnSp>
        <p:nvCxnSpPr>
          <p:cNvPr id="1037" name="Connettore 1 1036"/>
          <p:cNvCxnSpPr>
            <a:stCxn id="13" idx="2"/>
          </p:cNvCxnSpPr>
          <p:nvPr/>
        </p:nvCxnSpPr>
        <p:spPr>
          <a:xfrm flipH="1">
            <a:off x="8098353" y="2720312"/>
            <a:ext cx="736454" cy="491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CasellaDiTesto 1037"/>
          <p:cNvSpPr txBox="1"/>
          <p:nvPr/>
        </p:nvSpPr>
        <p:spPr>
          <a:xfrm>
            <a:off x="7585456" y="2291806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TEL.VOIP</a:t>
            </a:r>
            <a:endParaRPr lang="it-IT" b="1" dirty="0"/>
          </a:p>
        </p:txBody>
      </p:sp>
      <p:cxnSp>
        <p:nvCxnSpPr>
          <p:cNvPr id="1042" name="Connettore 1 1041"/>
          <p:cNvCxnSpPr/>
          <p:nvPr/>
        </p:nvCxnSpPr>
        <p:spPr>
          <a:xfrm>
            <a:off x="7380312" y="1556792"/>
            <a:ext cx="176368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ttore 1 1043"/>
          <p:cNvCxnSpPr/>
          <p:nvPr/>
        </p:nvCxnSpPr>
        <p:spPr>
          <a:xfrm>
            <a:off x="7380312" y="1556792"/>
            <a:ext cx="0" cy="34905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ttore 1 1045"/>
          <p:cNvCxnSpPr/>
          <p:nvPr/>
        </p:nvCxnSpPr>
        <p:spPr>
          <a:xfrm>
            <a:off x="7385235" y="5047312"/>
            <a:ext cx="176368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CasellaDiTesto 1046"/>
          <p:cNvSpPr txBox="1"/>
          <p:nvPr/>
        </p:nvSpPr>
        <p:spPr>
          <a:xfrm>
            <a:off x="7748482" y="1606418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(CLIENTE)</a:t>
            </a:r>
            <a:endParaRPr lang="it-IT" sz="2000" b="1" dirty="0"/>
          </a:p>
        </p:txBody>
      </p:sp>
      <p:sp>
        <p:nvSpPr>
          <p:cNvPr id="1048" name="CasellaDiTesto 1047"/>
          <p:cNvSpPr txBox="1"/>
          <p:nvPr/>
        </p:nvSpPr>
        <p:spPr>
          <a:xfrm>
            <a:off x="8629626" y="39106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PC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5679736" y="3035263"/>
            <a:ext cx="330036" cy="5845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1" name="Gruppo 30"/>
          <p:cNvGrpSpPr/>
          <p:nvPr/>
        </p:nvGrpSpPr>
        <p:grpSpPr bwMode="auto">
          <a:xfrm>
            <a:off x="6313130" y="2859798"/>
            <a:ext cx="623912" cy="922795"/>
            <a:chOff x="0" y="0"/>
            <a:chExt cx="1754415" cy="3960813"/>
          </a:xfrm>
        </p:grpSpPr>
        <p:pic>
          <p:nvPicPr>
            <p:cNvPr id="32" name="Picture 4" descr="image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image00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image00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Connettore 1 15"/>
          <p:cNvCxnSpPr>
            <a:stCxn id="32" idx="3"/>
          </p:cNvCxnSpPr>
          <p:nvPr/>
        </p:nvCxnSpPr>
        <p:spPr>
          <a:xfrm>
            <a:off x="6937042" y="3321196"/>
            <a:ext cx="673631" cy="3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2" idx="3"/>
            <a:endCxn id="32" idx="1"/>
          </p:cNvCxnSpPr>
          <p:nvPr/>
        </p:nvCxnSpPr>
        <p:spPr>
          <a:xfrm flipV="1">
            <a:off x="6009772" y="3321196"/>
            <a:ext cx="303358" cy="63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endCxn id="12" idx="2"/>
          </p:cNvCxnSpPr>
          <p:nvPr/>
        </p:nvCxnSpPr>
        <p:spPr>
          <a:xfrm flipV="1">
            <a:off x="5844754" y="3619794"/>
            <a:ext cx="0" cy="7922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375322" y="451461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DSLAM</a:t>
            </a:r>
            <a:endParaRPr lang="it-IT" b="1" dirty="0"/>
          </a:p>
        </p:txBody>
      </p:sp>
      <p:cxnSp>
        <p:nvCxnSpPr>
          <p:cNvPr id="26" name="Connettore 2 25"/>
          <p:cNvCxnSpPr>
            <a:endCxn id="32" idx="2"/>
          </p:cNvCxnSpPr>
          <p:nvPr/>
        </p:nvCxnSpPr>
        <p:spPr>
          <a:xfrm flipV="1">
            <a:off x="6625086" y="3782593"/>
            <a:ext cx="0" cy="1158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355989" y="4941168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cxnSp>
        <p:nvCxnSpPr>
          <p:cNvPr id="40" name="Connettore 2 39"/>
          <p:cNvCxnSpPr/>
          <p:nvPr/>
        </p:nvCxnSpPr>
        <p:spPr>
          <a:xfrm flipV="1">
            <a:off x="7122511" y="3347857"/>
            <a:ext cx="0" cy="23204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254089" y="5668283"/>
            <a:ext cx="173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CAVO IN RAME</a:t>
            </a:r>
            <a:endParaRPr lang="it-IT" b="1" dirty="0"/>
          </a:p>
        </p:txBody>
      </p:sp>
      <p:cxnSp>
        <p:nvCxnSpPr>
          <p:cNvPr id="18" name="Connettore 1 17"/>
          <p:cNvCxnSpPr>
            <a:stCxn id="11" idx="6"/>
            <a:endCxn id="12" idx="1"/>
          </p:cNvCxnSpPr>
          <p:nvPr/>
        </p:nvCxnSpPr>
        <p:spPr>
          <a:xfrm flipV="1">
            <a:off x="5466100" y="3327529"/>
            <a:ext cx="213636" cy="4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2498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98800" y="2828048"/>
            <a:ext cx="3456384" cy="1008112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08072" y="3140766"/>
            <a:ext cx="123783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02907" y="3482247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FIBRA OTTICA</a:t>
            </a:r>
            <a:endParaRPr lang="it-IT" b="1" dirty="0"/>
          </a:p>
        </p:txBody>
      </p:sp>
      <p:pic>
        <p:nvPicPr>
          <p:cNvPr id="9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294360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3707904" y="3211985"/>
            <a:ext cx="144016" cy="2184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292080" y="3222892"/>
            <a:ext cx="144016" cy="2184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67" y="223263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46" y="341258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>
            <a:stCxn id="3" idx="0"/>
          </p:cNvCxnSpPr>
          <p:nvPr/>
        </p:nvCxnSpPr>
        <p:spPr>
          <a:xfrm>
            <a:off x="3779912" y="3211985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779912" y="3431288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ttore 2 1033"/>
          <p:cNvCxnSpPr>
            <a:endCxn id="9" idx="2"/>
          </p:cNvCxnSpPr>
          <p:nvPr/>
        </p:nvCxnSpPr>
        <p:spPr>
          <a:xfrm flipV="1">
            <a:off x="7854513" y="3431288"/>
            <a:ext cx="0" cy="789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CasellaDiTesto 1034"/>
          <p:cNvSpPr txBox="1"/>
          <p:nvPr/>
        </p:nvSpPr>
        <p:spPr>
          <a:xfrm>
            <a:off x="7407410" y="4221088"/>
            <a:ext cx="15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 WI-FI</a:t>
            </a:r>
            <a:endParaRPr lang="it-IT" b="1" dirty="0"/>
          </a:p>
        </p:txBody>
      </p:sp>
      <p:cxnSp>
        <p:nvCxnSpPr>
          <p:cNvPr id="1037" name="Connettore 1 1036"/>
          <p:cNvCxnSpPr>
            <a:stCxn id="13" idx="2"/>
          </p:cNvCxnSpPr>
          <p:nvPr/>
        </p:nvCxnSpPr>
        <p:spPr>
          <a:xfrm flipH="1">
            <a:off x="8098353" y="2720312"/>
            <a:ext cx="736454" cy="491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CasellaDiTesto 1037"/>
          <p:cNvSpPr txBox="1"/>
          <p:nvPr/>
        </p:nvSpPr>
        <p:spPr>
          <a:xfrm>
            <a:off x="7585456" y="2291806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TEL.VOIP</a:t>
            </a:r>
            <a:endParaRPr lang="it-IT" b="1" dirty="0"/>
          </a:p>
        </p:txBody>
      </p:sp>
      <p:cxnSp>
        <p:nvCxnSpPr>
          <p:cNvPr id="1042" name="Connettore 1 1041"/>
          <p:cNvCxnSpPr/>
          <p:nvPr/>
        </p:nvCxnSpPr>
        <p:spPr>
          <a:xfrm>
            <a:off x="7380312" y="1556792"/>
            <a:ext cx="176368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ttore 1 1043"/>
          <p:cNvCxnSpPr/>
          <p:nvPr/>
        </p:nvCxnSpPr>
        <p:spPr>
          <a:xfrm>
            <a:off x="7380312" y="1556792"/>
            <a:ext cx="0" cy="34905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ttore 1 1045"/>
          <p:cNvCxnSpPr/>
          <p:nvPr/>
        </p:nvCxnSpPr>
        <p:spPr>
          <a:xfrm>
            <a:off x="7380312" y="5047312"/>
            <a:ext cx="176368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CasellaDiTesto 1046"/>
          <p:cNvSpPr txBox="1"/>
          <p:nvPr/>
        </p:nvSpPr>
        <p:spPr>
          <a:xfrm>
            <a:off x="7748482" y="1606418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(CLIENTE)</a:t>
            </a:r>
            <a:endParaRPr lang="it-IT" sz="2000" b="1" dirty="0"/>
          </a:p>
        </p:txBody>
      </p:sp>
      <p:sp>
        <p:nvSpPr>
          <p:cNvPr id="1048" name="CasellaDiTesto 1047"/>
          <p:cNvSpPr txBox="1"/>
          <p:nvPr/>
        </p:nvSpPr>
        <p:spPr>
          <a:xfrm>
            <a:off x="8629626" y="39106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PC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5714833" y="3050612"/>
            <a:ext cx="330036" cy="5845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1" name="Gruppo 30"/>
          <p:cNvGrpSpPr/>
          <p:nvPr/>
        </p:nvGrpSpPr>
        <p:grpSpPr bwMode="auto">
          <a:xfrm>
            <a:off x="6258913" y="2879423"/>
            <a:ext cx="623912" cy="922795"/>
            <a:chOff x="0" y="0"/>
            <a:chExt cx="1754415" cy="3960813"/>
          </a:xfrm>
        </p:grpSpPr>
        <p:pic>
          <p:nvPicPr>
            <p:cNvPr id="32" name="Picture 4" descr="image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image00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image00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Connettore 1 15"/>
          <p:cNvCxnSpPr>
            <a:stCxn id="32" idx="3"/>
          </p:cNvCxnSpPr>
          <p:nvPr/>
        </p:nvCxnSpPr>
        <p:spPr>
          <a:xfrm flipV="1">
            <a:off x="6882825" y="3340820"/>
            <a:ext cx="7278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2" idx="3"/>
            <a:endCxn id="32" idx="1"/>
          </p:cNvCxnSpPr>
          <p:nvPr/>
        </p:nvCxnSpPr>
        <p:spPr>
          <a:xfrm flipV="1">
            <a:off x="6044869" y="3340821"/>
            <a:ext cx="214044" cy="2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endCxn id="12" idx="2"/>
          </p:cNvCxnSpPr>
          <p:nvPr/>
        </p:nvCxnSpPr>
        <p:spPr>
          <a:xfrm flipV="1">
            <a:off x="5879851" y="3635143"/>
            <a:ext cx="0" cy="7922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158322" y="448230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DSLAM</a:t>
            </a:r>
            <a:endParaRPr lang="it-IT" b="1" dirty="0"/>
          </a:p>
        </p:txBody>
      </p:sp>
      <p:cxnSp>
        <p:nvCxnSpPr>
          <p:cNvPr id="26" name="Connettore 2 25"/>
          <p:cNvCxnSpPr>
            <a:endCxn id="32" idx="2"/>
          </p:cNvCxnSpPr>
          <p:nvPr/>
        </p:nvCxnSpPr>
        <p:spPr>
          <a:xfrm flipV="1">
            <a:off x="6570869" y="3802218"/>
            <a:ext cx="0" cy="1158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044869" y="4851639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cxnSp>
        <p:nvCxnSpPr>
          <p:cNvPr id="40" name="Connettore 2 39"/>
          <p:cNvCxnSpPr/>
          <p:nvPr/>
        </p:nvCxnSpPr>
        <p:spPr>
          <a:xfrm flipV="1">
            <a:off x="7112591" y="3340822"/>
            <a:ext cx="0" cy="23204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254089" y="5668283"/>
            <a:ext cx="17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CAVO IN RAME MAX 300 METRI</a:t>
            </a:r>
            <a:endParaRPr lang="it-IT" b="1" dirty="0"/>
          </a:p>
        </p:txBody>
      </p:sp>
      <p:cxnSp>
        <p:nvCxnSpPr>
          <p:cNvPr id="22" name="Connettore 1 21"/>
          <p:cNvCxnSpPr>
            <a:stCxn id="11" idx="6"/>
            <a:endCxn id="12" idx="1"/>
          </p:cNvCxnSpPr>
          <p:nvPr/>
        </p:nvCxnSpPr>
        <p:spPr>
          <a:xfrm>
            <a:off x="5436096" y="3332104"/>
            <a:ext cx="278737" cy="10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6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2"/>
          <p:cNvSpPr/>
          <p:nvPr/>
        </p:nvSpPr>
        <p:spPr>
          <a:xfrm>
            <a:off x="5660517" y="2900708"/>
            <a:ext cx="914400" cy="190879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6574917" y="3855104"/>
            <a:ext cx="246157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6574917" y="3395237"/>
            <a:ext cx="24615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574917" y="4409102"/>
            <a:ext cx="2461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07316" y="298388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308304" y="403209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40898" y="34635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B2</a:t>
            </a:r>
            <a:endParaRPr lang="it-IT" b="1" dirty="0"/>
          </a:p>
        </p:txBody>
      </p:sp>
      <p:cxnSp>
        <p:nvCxnSpPr>
          <p:cNvPr id="15" name="Connettore 1 14"/>
          <p:cNvCxnSpPr>
            <a:stCxn id="20" idx="6"/>
            <a:endCxn id="3" idx="1"/>
          </p:cNvCxnSpPr>
          <p:nvPr/>
        </p:nvCxnSpPr>
        <p:spPr>
          <a:xfrm>
            <a:off x="3092385" y="3855104"/>
            <a:ext cx="25681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62060" y="3670438"/>
            <a:ext cx="18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297652" y="2451496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BORCHIA ISDN </a:t>
            </a:r>
            <a:endParaRPr lang="it-IT" b="1" dirty="0"/>
          </a:p>
        </p:txBody>
      </p:sp>
      <p:sp>
        <p:nvSpPr>
          <p:cNvPr id="20" name="Ovale 19"/>
          <p:cNvSpPr/>
          <p:nvPr/>
        </p:nvSpPr>
        <p:spPr>
          <a:xfrm>
            <a:off x="107502" y="3133416"/>
            <a:ext cx="2984883" cy="144337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55828" y="361551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RETE TELEFONICA</a:t>
            </a:r>
            <a:endParaRPr lang="it-IT" sz="2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06964" y="3325095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DOPPINO TELEFONICO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4112016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2447764" y="2383838"/>
            <a:ext cx="2213131" cy="199125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1810555" y="2383838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1768614" y="4375093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8" idx="0"/>
            <a:endCxn id="18" idx="2"/>
          </p:cNvCxnSpPr>
          <p:nvPr/>
        </p:nvCxnSpPr>
        <p:spPr>
          <a:xfrm>
            <a:off x="3554330" y="2383838"/>
            <a:ext cx="0" cy="1991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>
          <a:xfrm>
            <a:off x="4877140" y="2890026"/>
            <a:ext cx="1152128" cy="877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4650753" y="3345489"/>
            <a:ext cx="226387" cy="35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ccia a destra 47"/>
          <p:cNvSpPr/>
          <p:nvPr/>
        </p:nvSpPr>
        <p:spPr>
          <a:xfrm>
            <a:off x="6055168" y="3324395"/>
            <a:ext cx="216024" cy="45719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/>
          <p:cNvSpPr txBox="1"/>
          <p:nvPr/>
        </p:nvSpPr>
        <p:spPr>
          <a:xfrm>
            <a:off x="1758033" y="4505618"/>
            <a:ext cx="3041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TEMPO DI IMMAGAZZINAMENTO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1551439" y="1484781"/>
            <a:ext cx="353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              BUFFER DI DEJITTER</a:t>
            </a:r>
          </a:p>
          <a:p>
            <a:r>
              <a:rPr lang="it-IT" sz="1600" b="1" dirty="0" smtClean="0"/>
              <a:t>(RISTABILISCE IL RITMO DEI PACCHETTI)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502088" y="3450262"/>
            <a:ext cx="0" cy="55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856680" y="3450262"/>
            <a:ext cx="0" cy="55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11856" y="4008414"/>
            <a:ext cx="344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5290" y="3220625"/>
            <a:ext cx="450847" cy="229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6390978" y="3237477"/>
            <a:ext cx="450847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7631323" y="3262102"/>
            <a:ext cx="450847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7011491" y="3250349"/>
            <a:ext cx="450847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3851920" y="3234239"/>
            <a:ext cx="450847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856680" y="3234239"/>
            <a:ext cx="450847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8244408" y="3271453"/>
            <a:ext cx="450847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1507546" y="3239242"/>
            <a:ext cx="450847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2749154" y="3234713"/>
            <a:ext cx="450847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466137" y="3220626"/>
            <a:ext cx="45719" cy="22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1307527" y="3234239"/>
            <a:ext cx="45719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 flipH="1">
            <a:off x="1958392" y="3239241"/>
            <a:ext cx="45719" cy="211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34"/>
          <p:cNvCxnSpPr/>
          <p:nvPr/>
        </p:nvCxnSpPr>
        <p:spPr>
          <a:xfrm flipH="1" flipV="1">
            <a:off x="1353245" y="3450738"/>
            <a:ext cx="1" cy="5209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V="1">
            <a:off x="1507546" y="3450739"/>
            <a:ext cx="0" cy="5209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1353246" y="3971674"/>
            <a:ext cx="15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flipV="1">
            <a:off x="667892" y="4008414"/>
            <a:ext cx="0" cy="1292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92774" y="5297168"/>
            <a:ext cx="126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IRREGOLARE</a:t>
            </a:r>
            <a:endParaRPr lang="it-IT" sz="1600" b="1" dirty="0"/>
          </a:p>
        </p:txBody>
      </p:sp>
      <p:cxnSp>
        <p:nvCxnSpPr>
          <p:cNvPr id="74" name="Connettore 2 73"/>
          <p:cNvCxnSpPr/>
          <p:nvPr/>
        </p:nvCxnSpPr>
        <p:spPr>
          <a:xfrm flipV="1">
            <a:off x="1430396" y="3971674"/>
            <a:ext cx="0" cy="10415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887490" y="4958614"/>
            <a:ext cx="1093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REGOLARE</a:t>
            </a:r>
            <a:endParaRPr lang="it-IT" sz="1600" b="1" dirty="0"/>
          </a:p>
        </p:txBody>
      </p:sp>
      <p:sp>
        <p:nvSpPr>
          <p:cNvPr id="77" name="Parentesi graffa chiusa 76"/>
          <p:cNvSpPr/>
          <p:nvPr/>
        </p:nvSpPr>
        <p:spPr>
          <a:xfrm rot="16200000" flipH="1">
            <a:off x="669272" y="4910175"/>
            <a:ext cx="598313" cy="1684257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0" y="6051459"/>
            <a:ext cx="397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                   FENOMENO DI JITTER</a:t>
            </a:r>
          </a:p>
          <a:p>
            <a:r>
              <a:rPr lang="it-IT" sz="1600" b="1" dirty="0" smtClean="0"/>
              <a:t>(IRREGOLARITA’ DEI TEMPI DI INTERARRIVO)</a:t>
            </a:r>
            <a:endParaRPr lang="it-IT" sz="1600" b="1" dirty="0"/>
          </a:p>
        </p:txBody>
      </p:sp>
      <p:sp>
        <p:nvSpPr>
          <p:cNvPr id="79" name="Rettangolo 78"/>
          <p:cNvSpPr/>
          <p:nvPr/>
        </p:nvSpPr>
        <p:spPr>
          <a:xfrm>
            <a:off x="3200001" y="3234239"/>
            <a:ext cx="45719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/>
          <p:cNvSpPr/>
          <p:nvPr/>
        </p:nvSpPr>
        <p:spPr>
          <a:xfrm>
            <a:off x="4302767" y="3234239"/>
            <a:ext cx="45719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6843463" y="3243030"/>
            <a:ext cx="45719" cy="20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/>
          <p:cNvSpPr/>
          <p:nvPr/>
        </p:nvSpPr>
        <p:spPr>
          <a:xfrm>
            <a:off x="7462338" y="3250349"/>
            <a:ext cx="4571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8082170" y="3262102"/>
            <a:ext cx="45719" cy="204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CasellaDiTesto 90"/>
          <p:cNvSpPr txBox="1"/>
          <p:nvPr/>
        </p:nvSpPr>
        <p:spPr>
          <a:xfrm>
            <a:off x="6163180" y="3560061"/>
            <a:ext cx="321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RITMO COSTANTE RISTABILITO</a:t>
            </a:r>
            <a:endParaRPr lang="it-IT" sz="1600" b="1" dirty="0"/>
          </a:p>
        </p:txBody>
      </p:sp>
      <p:sp>
        <p:nvSpPr>
          <p:cNvPr id="93" name="Rettangolo 92"/>
          <p:cNvSpPr/>
          <p:nvPr/>
        </p:nvSpPr>
        <p:spPr>
          <a:xfrm>
            <a:off x="8695255" y="3271453"/>
            <a:ext cx="4571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45316" y="1727584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4533" y="2203312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392320" y="4289951"/>
            <a:ext cx="2880320" cy="170607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214659" y="5996027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72" y="4213087"/>
            <a:ext cx="1260471" cy="13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751639" y="5470743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11825"/>
            <a:ext cx="532164" cy="28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92303" y="383754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3586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68141" y="2892209"/>
            <a:ext cx="0" cy="137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019534" y="2611825"/>
            <a:ext cx="1059067" cy="1674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891727" y="2329603"/>
            <a:ext cx="1664049" cy="128725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167591" y="217395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172400" y="320374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</a:t>
            </a:r>
            <a:endParaRPr lang="it-IT" sz="1600" b="1" dirty="0"/>
          </a:p>
        </p:txBody>
      </p:sp>
      <p:cxnSp>
        <p:nvCxnSpPr>
          <p:cNvPr id="43" name="Connettore 2 42"/>
          <p:cNvCxnSpPr/>
          <p:nvPr/>
        </p:nvCxnSpPr>
        <p:spPr>
          <a:xfrm>
            <a:off x="7019534" y="2852936"/>
            <a:ext cx="1027640" cy="98461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>
          <a:xfrm>
            <a:off x="5326338" y="35061"/>
            <a:ext cx="2550964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287153" y="567591"/>
            <a:ext cx="262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 GENERALE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56" idx="4"/>
            <a:endCxn id="6" idx="0"/>
          </p:cNvCxnSpPr>
          <p:nvPr/>
        </p:nvCxnSpPr>
        <p:spPr>
          <a:xfrm>
            <a:off x="6601820" y="1433845"/>
            <a:ext cx="0" cy="1692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01" y="931560"/>
            <a:ext cx="838639" cy="6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8485885" y="593006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</a:t>
            </a:r>
            <a:endParaRPr lang="it-IT" sz="1600" b="1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8078601" y="0"/>
            <a:ext cx="0" cy="1812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8078601" y="1793011"/>
            <a:ext cx="1065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2" y="494618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75" y="79553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78" y="2506129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74" y="3541263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0551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" y="327628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07904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2 15"/>
          <p:cNvCxnSpPr/>
          <p:nvPr/>
        </p:nvCxnSpPr>
        <p:spPr>
          <a:xfrm flipV="1">
            <a:off x="6978896" y="2914360"/>
            <a:ext cx="0" cy="1328844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23" idx="3"/>
            <a:endCxn id="60" idx="1"/>
          </p:cNvCxnSpPr>
          <p:nvPr/>
        </p:nvCxnSpPr>
        <p:spPr>
          <a:xfrm flipV="1">
            <a:off x="7913321" y="396973"/>
            <a:ext cx="480954" cy="339895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22" idx="1"/>
            <a:endCxn id="72" idx="3"/>
          </p:cNvCxnSpPr>
          <p:nvPr/>
        </p:nvCxnSpPr>
        <p:spPr>
          <a:xfrm flipH="1" flipV="1">
            <a:off x="3844019" y="4856202"/>
            <a:ext cx="2234753" cy="10868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0" y="4574072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2" name="CasellaDiTesto 41"/>
          <p:cNvSpPr txBox="1"/>
          <p:nvPr/>
        </p:nvSpPr>
        <p:spPr>
          <a:xfrm>
            <a:off x="4055435" y="4467053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CANALE DATI</a:t>
            </a:r>
            <a:endParaRPr lang="it-IT" sz="1600" b="1" dirty="0"/>
          </a:p>
        </p:txBody>
      </p:sp>
      <p:cxnSp>
        <p:nvCxnSpPr>
          <p:cNvPr id="51" name="Connettore 1 50"/>
          <p:cNvCxnSpPr>
            <a:stCxn id="56" idx="4"/>
            <a:endCxn id="23" idx="3"/>
          </p:cNvCxnSpPr>
          <p:nvPr/>
        </p:nvCxnSpPr>
        <p:spPr>
          <a:xfrm flipV="1">
            <a:off x="6601820" y="736868"/>
            <a:ext cx="1311501" cy="696977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endCxn id="6" idx="0"/>
          </p:cNvCxnSpPr>
          <p:nvPr/>
        </p:nvCxnSpPr>
        <p:spPr>
          <a:xfrm flipH="1" flipV="1">
            <a:off x="6601820" y="1603122"/>
            <a:ext cx="377076" cy="994964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>
            <a:stCxn id="1026" idx="1"/>
            <a:endCxn id="6" idx="7"/>
          </p:cNvCxnSpPr>
          <p:nvPr/>
        </p:nvCxnSpPr>
        <p:spPr>
          <a:xfrm flipH="1">
            <a:off x="7477029" y="1267341"/>
            <a:ext cx="736372" cy="518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099697" y="468240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880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38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6" y="3965072"/>
            <a:ext cx="800941" cy="423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61" y="2289076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1" y="2429642"/>
            <a:ext cx="909056" cy="73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7" y="206283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23528" y="332656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820157" y="332656"/>
            <a:ext cx="1872208" cy="792088"/>
          </a:xfrm>
          <a:prstGeom prst="ellipse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05188" y="544034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90240" y="544034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1124744"/>
            <a:ext cx="1377668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1259632" y="1124744"/>
            <a:ext cx="1118961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23528" y="1850926"/>
            <a:ext cx="15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 CISCO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00737" y="185092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TELEFONO ANALOGICO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302385" y="517423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625342" y="1850926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38" name="Rettangolo 37"/>
          <p:cNvSpPr/>
          <p:nvPr/>
        </p:nvSpPr>
        <p:spPr>
          <a:xfrm>
            <a:off x="3961132" y="3199645"/>
            <a:ext cx="295990" cy="153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2555402" y="2829854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4109127" y="2861816"/>
            <a:ext cx="0" cy="337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7722193" y="3188953"/>
            <a:ext cx="295990" cy="153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6137864" y="2934058"/>
            <a:ext cx="0" cy="419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7870188" y="2887956"/>
            <a:ext cx="0" cy="3009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7553569" y="1802606"/>
            <a:ext cx="50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FAX</a:t>
            </a:r>
            <a:endParaRPr lang="it-IT" sz="1600" b="1" dirty="0"/>
          </a:p>
        </p:txBody>
      </p:sp>
      <p:cxnSp>
        <p:nvCxnSpPr>
          <p:cNvPr id="54" name="Connettore 1 53"/>
          <p:cNvCxnSpPr>
            <a:endCxn id="1030" idx="0"/>
          </p:cNvCxnSpPr>
          <p:nvPr/>
        </p:nvCxnSpPr>
        <p:spPr>
          <a:xfrm>
            <a:off x="6724196" y="3350769"/>
            <a:ext cx="1" cy="6143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98927" y="3912782"/>
            <a:ext cx="141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WIRELESS LAN</a:t>
            </a:r>
          </a:p>
          <a:p>
            <a:r>
              <a:rPr lang="it-IT" sz="1600" b="1" dirty="0" smtClean="0"/>
              <a:t>ACCESS POINT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TABLET PC</a:t>
            </a:r>
            <a:endParaRPr lang="it-IT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>
            <a:stCxn id="1034" idx="2"/>
          </p:cNvCxnSpPr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60" y="3767026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2 16"/>
          <p:cNvCxnSpPr>
            <a:endCxn id="38" idx="1"/>
          </p:cNvCxnSpPr>
          <p:nvPr/>
        </p:nvCxnSpPr>
        <p:spPr>
          <a:xfrm>
            <a:off x="3067427" y="3067995"/>
            <a:ext cx="893705" cy="2085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1196752"/>
            <a:ext cx="936104" cy="424847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onnettore 2"/>
          <p:cNvSpPr/>
          <p:nvPr/>
        </p:nvSpPr>
        <p:spPr>
          <a:xfrm>
            <a:off x="994686" y="2708920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onnettore 3"/>
          <p:cNvSpPr/>
          <p:nvPr/>
        </p:nvSpPr>
        <p:spPr>
          <a:xfrm>
            <a:off x="994686" y="2997118"/>
            <a:ext cx="144016" cy="14401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onnettore 4"/>
          <p:cNvSpPr/>
          <p:nvPr/>
        </p:nvSpPr>
        <p:spPr>
          <a:xfrm>
            <a:off x="1610126" y="2708920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1367644" y="53012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367644" y="4869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1417228" y="4247762"/>
            <a:ext cx="247255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1248982" y="4355774"/>
            <a:ext cx="18002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1" name="Connettore 1 50"/>
          <p:cNvCxnSpPr/>
          <p:nvPr/>
        </p:nvCxnSpPr>
        <p:spPr>
          <a:xfrm>
            <a:off x="1043608" y="5445224"/>
            <a:ext cx="638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2915816" y="1196752"/>
            <a:ext cx="4320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347864" y="1196752"/>
            <a:ext cx="0" cy="42484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3333682" y="3399341"/>
            <a:ext cx="5112568" cy="14761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3347864" y="4247762"/>
            <a:ext cx="432048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3275856" y="4247762"/>
            <a:ext cx="45719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3347864" y="2636912"/>
            <a:ext cx="57606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3347864" y="2997118"/>
            <a:ext cx="576064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5076056" y="3789040"/>
            <a:ext cx="828092" cy="270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6228184" y="3789040"/>
            <a:ext cx="360040" cy="270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6633055" y="3789040"/>
            <a:ext cx="360040" cy="270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7069704" y="3789040"/>
            <a:ext cx="360040" cy="270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7812360" y="3645024"/>
            <a:ext cx="360040" cy="8547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4355976" y="4355774"/>
            <a:ext cx="864096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7766641" y="3717032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/>
          <p:cNvSpPr/>
          <p:nvPr/>
        </p:nvSpPr>
        <p:spPr>
          <a:xfrm>
            <a:off x="7752643" y="3888051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/>
          <p:cNvSpPr/>
          <p:nvPr/>
        </p:nvSpPr>
        <p:spPr>
          <a:xfrm>
            <a:off x="7755692" y="4065415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/>
          <p:cNvSpPr/>
          <p:nvPr/>
        </p:nvSpPr>
        <p:spPr>
          <a:xfrm>
            <a:off x="7766640" y="4247762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/>
          <p:cNvSpPr/>
          <p:nvPr/>
        </p:nvSpPr>
        <p:spPr>
          <a:xfrm>
            <a:off x="7763608" y="4427782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8181440" y="3751981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/>
          <p:cNvSpPr/>
          <p:nvPr/>
        </p:nvSpPr>
        <p:spPr>
          <a:xfrm>
            <a:off x="8184507" y="3898447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8169959" y="4059702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8160398" y="4427782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/>
          <p:cNvSpPr/>
          <p:nvPr/>
        </p:nvSpPr>
        <p:spPr>
          <a:xfrm>
            <a:off x="8158580" y="4247762"/>
            <a:ext cx="45719" cy="720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ttangolo 88"/>
          <p:cNvSpPr/>
          <p:nvPr/>
        </p:nvSpPr>
        <p:spPr>
          <a:xfrm>
            <a:off x="3923928" y="4893853"/>
            <a:ext cx="4522322" cy="569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89"/>
          <p:cNvSpPr/>
          <p:nvPr/>
        </p:nvSpPr>
        <p:spPr>
          <a:xfrm>
            <a:off x="4355976" y="4875505"/>
            <a:ext cx="45719" cy="569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Rettangolo 90"/>
          <p:cNvSpPr/>
          <p:nvPr/>
        </p:nvSpPr>
        <p:spPr>
          <a:xfrm>
            <a:off x="4932040" y="4893853"/>
            <a:ext cx="144016" cy="551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ttangolo 91"/>
          <p:cNvSpPr/>
          <p:nvPr/>
        </p:nvSpPr>
        <p:spPr>
          <a:xfrm>
            <a:off x="5796136" y="4875505"/>
            <a:ext cx="288032" cy="569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ttangolo 92"/>
          <p:cNvSpPr/>
          <p:nvPr/>
        </p:nvSpPr>
        <p:spPr>
          <a:xfrm>
            <a:off x="6813075" y="4893853"/>
            <a:ext cx="45719" cy="569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/>
          <p:cNvSpPr/>
          <p:nvPr/>
        </p:nvSpPr>
        <p:spPr>
          <a:xfrm>
            <a:off x="7596336" y="4875505"/>
            <a:ext cx="156307" cy="58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/>
          <p:cNvSpPr/>
          <p:nvPr/>
        </p:nvSpPr>
        <p:spPr>
          <a:xfrm>
            <a:off x="7249724" y="4893853"/>
            <a:ext cx="45719" cy="569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/>
          <p:cNvSpPr/>
          <p:nvPr/>
        </p:nvSpPr>
        <p:spPr>
          <a:xfrm>
            <a:off x="8158580" y="4875505"/>
            <a:ext cx="45719" cy="569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27481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35896" y="1916832"/>
            <a:ext cx="2808312" cy="9361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896" y="1340768"/>
            <a:ext cx="1296144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6444208" y="1340768"/>
            <a:ext cx="864096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932040" y="1340768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6444208" y="2276872"/>
            <a:ext cx="864096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7308304" y="1340768"/>
            <a:ext cx="0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635896" y="2564904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120716" y="2564904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4626306" y="2551172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5082262" y="2551172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5578885" y="2555525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6084168" y="2551172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5375807" y="548680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SWITCH</a:t>
            </a:r>
            <a:endParaRPr lang="it-IT" sz="28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1098595" y="5675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3258538" y="567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5493759" y="567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7733525" y="567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69" name="Freccia a destra 68"/>
          <p:cNvSpPr/>
          <p:nvPr/>
        </p:nvSpPr>
        <p:spPr>
          <a:xfrm rot="19544007">
            <a:off x="1806392" y="3199261"/>
            <a:ext cx="845765" cy="412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reccia in giù 69"/>
          <p:cNvSpPr/>
          <p:nvPr/>
        </p:nvSpPr>
        <p:spPr>
          <a:xfrm rot="12815510">
            <a:off x="3196771" y="3223218"/>
            <a:ext cx="425221" cy="79825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in giù 70"/>
          <p:cNvSpPr/>
          <p:nvPr/>
        </p:nvSpPr>
        <p:spPr>
          <a:xfrm rot="20806419">
            <a:off x="4825925" y="3170293"/>
            <a:ext cx="425221" cy="798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in giù 71"/>
          <p:cNvSpPr/>
          <p:nvPr/>
        </p:nvSpPr>
        <p:spPr>
          <a:xfrm rot="19051249">
            <a:off x="6399409" y="3281902"/>
            <a:ext cx="425221" cy="79825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96" y="445077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28" y="445077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97" y="445077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4" y="445077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>
            <a:stCxn id="26" idx="2"/>
          </p:cNvCxnSpPr>
          <p:nvPr/>
        </p:nvCxnSpPr>
        <p:spPr>
          <a:xfrm flipH="1">
            <a:off x="1354278" y="2780928"/>
            <a:ext cx="2461638" cy="180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H="1">
            <a:off x="3409381" y="2780928"/>
            <a:ext cx="874587" cy="180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30" idx="2"/>
          </p:cNvCxnSpPr>
          <p:nvPr/>
        </p:nvCxnSpPr>
        <p:spPr>
          <a:xfrm>
            <a:off x="5262282" y="2767196"/>
            <a:ext cx="376230" cy="18139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32" idx="2"/>
          </p:cNvCxnSpPr>
          <p:nvPr/>
        </p:nvCxnSpPr>
        <p:spPr>
          <a:xfrm>
            <a:off x="6264188" y="2767196"/>
            <a:ext cx="1620180" cy="18139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79674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1" y="2277359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3708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1" y="2249390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6"/>
          <p:cNvCxnSpPr/>
          <p:nvPr/>
        </p:nvCxnSpPr>
        <p:spPr>
          <a:xfrm flipV="1">
            <a:off x="1013180" y="2870759"/>
            <a:ext cx="692264" cy="777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2123729" y="2868492"/>
            <a:ext cx="396043" cy="717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4378723" y="2759412"/>
            <a:ext cx="253445" cy="865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4978959" y="2705960"/>
            <a:ext cx="607533" cy="865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 flipV="1">
            <a:off x="5186836" y="770348"/>
            <a:ext cx="1955356" cy="19134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7020272" y="2736807"/>
            <a:ext cx="243840" cy="1004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365394" y="2683826"/>
            <a:ext cx="818446" cy="987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2771800" y="757339"/>
            <a:ext cx="1440160" cy="21145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1705444" y="214714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HUB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4577537" y="209269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116032" y="195524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2502737" y="5589240"/>
            <a:ext cx="4428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UN DOMINIO DI COLLISIONE</a:t>
            </a:r>
            <a:endParaRPr lang="it-IT" sz="2800" b="1" dirty="0"/>
          </a:p>
        </p:txBody>
      </p:sp>
      <p:pic>
        <p:nvPicPr>
          <p:cNvPr id="45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19" y="330066"/>
            <a:ext cx="1438188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20"/>
          <p:cNvCxnSpPr/>
          <p:nvPr/>
        </p:nvCxnSpPr>
        <p:spPr>
          <a:xfrm>
            <a:off x="4691913" y="770348"/>
            <a:ext cx="1042530" cy="19134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267744" y="2871919"/>
            <a:ext cx="5040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246763" y="2683826"/>
            <a:ext cx="4876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4303850" y="10523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pic>
        <p:nvPicPr>
          <p:cNvPr id="3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" y="3489856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30" y="3489856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07" y="3486429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26" y="3486429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85" y="3585848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81" y="3585848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8050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>
            <a:endCxn id="13" idx="2"/>
          </p:cNvCxnSpPr>
          <p:nvPr/>
        </p:nvCxnSpPr>
        <p:spPr>
          <a:xfrm flipV="1">
            <a:off x="739200" y="2096591"/>
            <a:ext cx="3243232" cy="20734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490863" y="2118856"/>
            <a:ext cx="1800921" cy="20512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257193" y="2108642"/>
            <a:ext cx="464569" cy="20614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 flipV="1">
            <a:off x="5051913" y="2077414"/>
            <a:ext cx="941911" cy="20926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5461460" y="2108643"/>
            <a:ext cx="2308147" cy="2061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25526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124503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850396" y="5442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88918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625417">
            <a:off x="1338735" y="2912193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731422" y="1412776"/>
            <a:ext cx="1992706" cy="6840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40361" y="1916571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220663" y="191683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595797" y="192862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956960" y="192862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37796" y="1924750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85" y="405208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48" y="406349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8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3731422" y="692696"/>
            <a:ext cx="1320491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724128" y="692696"/>
            <a:ext cx="10801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51913" y="692696"/>
            <a:ext cx="17523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804248" y="692696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5724128" y="1412776"/>
            <a:ext cx="1080120" cy="691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285611" y="115357"/>
            <a:ext cx="11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SWITCH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1744158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>
            <a:endCxn id="13" idx="2"/>
          </p:cNvCxnSpPr>
          <p:nvPr/>
        </p:nvCxnSpPr>
        <p:spPr>
          <a:xfrm flipV="1">
            <a:off x="739200" y="2096591"/>
            <a:ext cx="3243232" cy="20734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490863" y="2118856"/>
            <a:ext cx="1800921" cy="20512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257193" y="2108642"/>
            <a:ext cx="464569" cy="20614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 flipV="1">
            <a:off x="5051913" y="2077414"/>
            <a:ext cx="941911" cy="20926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5461460" y="2108643"/>
            <a:ext cx="2308147" cy="20614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099943" y="770899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SWITCH</a:t>
            </a:r>
            <a:endParaRPr lang="it-IT" sz="28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25526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124503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850396" y="5442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88918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625417">
            <a:off x="1338735" y="2912193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731422" y="1412776"/>
            <a:ext cx="1992706" cy="6840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40361" y="1916571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220663" y="1916832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595797" y="1928622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956960" y="1928622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37796" y="1924750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85" y="405208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48" y="406349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8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ccia a destra 39"/>
          <p:cNvSpPr/>
          <p:nvPr/>
        </p:nvSpPr>
        <p:spPr>
          <a:xfrm rot="2475345">
            <a:off x="6600639" y="2943245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15147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>
            <a:endCxn id="13" idx="2"/>
          </p:cNvCxnSpPr>
          <p:nvPr/>
        </p:nvCxnSpPr>
        <p:spPr>
          <a:xfrm flipV="1">
            <a:off x="739200" y="2096591"/>
            <a:ext cx="3243232" cy="20734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490863" y="2118856"/>
            <a:ext cx="1800921" cy="20512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257193" y="2108642"/>
            <a:ext cx="464569" cy="20614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 flipV="1">
            <a:off x="5051913" y="2077414"/>
            <a:ext cx="941911" cy="20926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5461460" y="2108643"/>
            <a:ext cx="2308147" cy="20614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099943" y="770899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SWITCH</a:t>
            </a:r>
            <a:endParaRPr lang="it-IT" sz="28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25526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124503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850396" y="5442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88918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625417">
            <a:off x="1338735" y="2912193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731422" y="1412776"/>
            <a:ext cx="1992706" cy="6840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40361" y="1916571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220663" y="1916832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595797" y="1928622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956960" y="1928622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37796" y="1924750"/>
            <a:ext cx="284142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85" y="405208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48" y="406349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8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ccia a destra 39"/>
          <p:cNvSpPr/>
          <p:nvPr/>
        </p:nvSpPr>
        <p:spPr>
          <a:xfrm rot="2475345">
            <a:off x="6600639" y="2943245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7921244">
            <a:off x="3059845" y="3348050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6174046">
            <a:off x="4267422" y="3306404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3776965">
            <a:off x="5256075" y="2803104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78176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1" y="2277359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3708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1" y="2249390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6"/>
          <p:cNvCxnSpPr/>
          <p:nvPr/>
        </p:nvCxnSpPr>
        <p:spPr>
          <a:xfrm flipV="1">
            <a:off x="1013180" y="2871919"/>
            <a:ext cx="692264" cy="777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2123730" y="2868492"/>
            <a:ext cx="500720" cy="832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4378723" y="2759412"/>
            <a:ext cx="253445" cy="865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4883070" y="2759412"/>
            <a:ext cx="985074" cy="941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 flipV="1">
            <a:off x="4978959" y="770348"/>
            <a:ext cx="2163233" cy="19134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7020272" y="2683826"/>
            <a:ext cx="243840" cy="1099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380475" y="2713288"/>
            <a:ext cx="1030698" cy="987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2771800" y="711173"/>
            <a:ext cx="1392033" cy="2160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1705444" y="214714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HUB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4577537" y="209269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116032" y="195524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pic>
        <p:nvPicPr>
          <p:cNvPr id="45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19" y="349032"/>
            <a:ext cx="1167858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20"/>
          <p:cNvCxnSpPr/>
          <p:nvPr/>
        </p:nvCxnSpPr>
        <p:spPr>
          <a:xfrm>
            <a:off x="4546911" y="770348"/>
            <a:ext cx="1187532" cy="19134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267744" y="2871919"/>
            <a:ext cx="5040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246763" y="2683826"/>
            <a:ext cx="4876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4251215" y="9536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2" name="Freccia a destra 1"/>
          <p:cNvSpPr/>
          <p:nvPr/>
        </p:nvSpPr>
        <p:spPr>
          <a:xfrm rot="18739871">
            <a:off x="799039" y="3034206"/>
            <a:ext cx="645460" cy="2448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 rot="2636158">
            <a:off x="5292267" y="3187657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 rot="17321107">
            <a:off x="6490753" y="3121950"/>
            <a:ext cx="645460" cy="283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splosione 2 2"/>
          <p:cNvSpPr/>
          <p:nvPr/>
        </p:nvSpPr>
        <p:spPr>
          <a:xfrm>
            <a:off x="3001562" y="1334990"/>
            <a:ext cx="914400" cy="91440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6584108">
            <a:off x="4015415" y="3137845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3416169" flipV="1">
            <a:off x="1917422" y="3223419"/>
            <a:ext cx="645460" cy="1556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a destra 43"/>
          <p:cNvSpPr/>
          <p:nvPr/>
        </p:nvSpPr>
        <p:spPr>
          <a:xfrm rot="3626296">
            <a:off x="4656230" y="1657676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a destra 45"/>
          <p:cNvSpPr/>
          <p:nvPr/>
        </p:nvSpPr>
        <p:spPr>
          <a:xfrm rot="2598087">
            <a:off x="7731167" y="3112710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26447" y="1561053"/>
            <a:ext cx="139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COLLISIONE</a:t>
            </a:r>
            <a:endParaRPr lang="it-IT" b="1" dirty="0"/>
          </a:p>
        </p:txBody>
      </p:sp>
      <p:cxnSp>
        <p:nvCxnSpPr>
          <p:cNvPr id="15" name="Connettore 2 14"/>
          <p:cNvCxnSpPr>
            <a:stCxn id="5" idx="3"/>
          </p:cNvCxnSpPr>
          <p:nvPr/>
        </p:nvCxnSpPr>
        <p:spPr>
          <a:xfrm flipV="1">
            <a:off x="2624450" y="1738985"/>
            <a:ext cx="481790" cy="6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4" y="355428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97" y="3534469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6" y="3534469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53" y="3530085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40" y="3510057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74" y="3554719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ccia a destra 39"/>
          <p:cNvSpPr/>
          <p:nvPr/>
        </p:nvSpPr>
        <p:spPr>
          <a:xfrm rot="7246088">
            <a:off x="3422988" y="843316"/>
            <a:ext cx="645460" cy="283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13403561">
            <a:off x="6069790" y="1625681"/>
            <a:ext cx="645460" cy="283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reccia a destra 55"/>
          <p:cNvSpPr/>
          <p:nvPr/>
        </p:nvSpPr>
        <p:spPr>
          <a:xfrm rot="17980838">
            <a:off x="2449070" y="2301606"/>
            <a:ext cx="645460" cy="283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54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7704" y="1769352"/>
            <a:ext cx="4968552" cy="4525963"/>
          </a:xfrm>
          <a:solidFill>
            <a:schemeClr val="bg1"/>
          </a:solidFill>
        </p:spPr>
        <p:txBody>
          <a:bodyPr/>
          <a:lstStyle/>
          <a:p>
            <a:r>
              <a:rPr lang="it-IT" dirty="0" smtClean="0"/>
              <a:t>      ARCHITETTURA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411760" y="2348880"/>
            <a:ext cx="3960440" cy="3366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000" dirty="0" smtClean="0"/>
          </a:p>
          <a:p>
            <a:pPr algn="ctr"/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 flipH="1">
            <a:off x="2627784" y="2852936"/>
            <a:ext cx="17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54870" y="4642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68144" y="2869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919239" y="4676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2956556" y="2348880"/>
            <a:ext cx="0" cy="3366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5868144" y="2348880"/>
            <a:ext cx="0" cy="3366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4" idx="1"/>
          </p:cNvCxnSpPr>
          <p:nvPr/>
        </p:nvCxnSpPr>
        <p:spPr>
          <a:xfrm>
            <a:off x="2411760" y="4032334"/>
            <a:ext cx="544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4" idx="3"/>
          </p:cNvCxnSpPr>
          <p:nvPr/>
        </p:nvCxnSpPr>
        <p:spPr>
          <a:xfrm flipH="1">
            <a:off x="5868144" y="403233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umetto 4 16"/>
          <p:cNvSpPr/>
          <p:nvPr/>
        </p:nvSpPr>
        <p:spPr>
          <a:xfrm>
            <a:off x="7308304" y="3222268"/>
            <a:ext cx="1728192" cy="11428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6372200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372200" y="3054386"/>
            <a:ext cx="1224136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6372200" y="4032334"/>
            <a:ext cx="936104" cy="794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1" y="2277359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3708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1" y="2249390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6"/>
          <p:cNvCxnSpPr/>
          <p:nvPr/>
        </p:nvCxnSpPr>
        <p:spPr>
          <a:xfrm flipV="1">
            <a:off x="1013180" y="2871919"/>
            <a:ext cx="692264" cy="777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2123730" y="2868492"/>
            <a:ext cx="504054" cy="8203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4378723" y="2759412"/>
            <a:ext cx="253445" cy="865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4883070" y="2759412"/>
            <a:ext cx="607533" cy="865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 flipV="1">
            <a:off x="4883069" y="735508"/>
            <a:ext cx="2259123" cy="1948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7020272" y="2683826"/>
            <a:ext cx="243840" cy="1004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365394" y="2683826"/>
            <a:ext cx="818446" cy="987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2771800" y="735508"/>
            <a:ext cx="1200442" cy="21445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620389" y="4750510"/>
            <a:ext cx="37061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</a:t>
            </a:r>
            <a:endParaRPr lang="it-IT" sz="24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4744682" y="4750510"/>
            <a:ext cx="35779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B</a:t>
            </a:r>
            <a:endParaRPr lang="it-IT" sz="24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1705444" y="214714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HUB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4577537" y="209269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116032" y="195524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HUB</a:t>
            </a:r>
            <a:endParaRPr lang="it-IT" b="1" dirty="0"/>
          </a:p>
        </p:txBody>
      </p:sp>
      <p:pic>
        <p:nvPicPr>
          <p:cNvPr id="45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9032"/>
            <a:ext cx="1335979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20"/>
          <p:cNvCxnSpPr/>
          <p:nvPr/>
        </p:nvCxnSpPr>
        <p:spPr>
          <a:xfrm>
            <a:off x="4406338" y="735506"/>
            <a:ext cx="1328105" cy="19483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267744" y="2871919"/>
            <a:ext cx="5040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246763" y="2683826"/>
            <a:ext cx="4876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3972242" y="10523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BRIDGE</a:t>
            </a:r>
            <a:endParaRPr lang="it-IT" b="1" dirty="0"/>
          </a:p>
        </p:txBody>
      </p:sp>
      <p:sp>
        <p:nvSpPr>
          <p:cNvPr id="2" name="Freccia a destra 1"/>
          <p:cNvSpPr/>
          <p:nvPr/>
        </p:nvSpPr>
        <p:spPr>
          <a:xfrm rot="18739871">
            <a:off x="799039" y="3034206"/>
            <a:ext cx="645460" cy="2448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 rot="3123934">
            <a:off x="5046310" y="3163460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13279659">
            <a:off x="6055362" y="1751721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 rot="18101425">
            <a:off x="2987525" y="1614222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 rot="17321107">
            <a:off x="6490753" y="3121950"/>
            <a:ext cx="645460" cy="283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6584108">
            <a:off x="4015415" y="3137845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3493709" flipV="1">
            <a:off x="1852945" y="3211198"/>
            <a:ext cx="645460" cy="1556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a destra 43"/>
          <p:cNvSpPr/>
          <p:nvPr/>
        </p:nvSpPr>
        <p:spPr>
          <a:xfrm rot="3525771">
            <a:off x="4639162" y="1693372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a destra 45"/>
          <p:cNvSpPr/>
          <p:nvPr/>
        </p:nvSpPr>
        <p:spPr>
          <a:xfrm rot="3063516">
            <a:off x="7661199" y="3137846"/>
            <a:ext cx="645460" cy="138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600531" y="4679638"/>
            <a:ext cx="34817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</a:t>
            </a:r>
            <a:endParaRPr lang="it-IT" sz="2400" b="1" dirty="0"/>
          </a:p>
        </p:txBody>
      </p:sp>
      <p:pic>
        <p:nvPicPr>
          <p:cNvPr id="4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4" y="3541243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86" y="3547711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34" y="3530085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27" y="3547711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18" y="3547711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69224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102604" y="6288435"/>
            <a:ext cx="255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DOMINIO DI COLLISIONE</a:t>
            </a:r>
            <a:endParaRPr lang="it-IT" b="1" dirty="0"/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1979712" y="5301208"/>
            <a:ext cx="2358433" cy="921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4338145" y="5301208"/>
            <a:ext cx="585432" cy="921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4338145" y="5212175"/>
            <a:ext cx="3262386" cy="10104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7339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asellaDiTesto 1032"/>
          <p:cNvSpPr txBox="1"/>
          <p:nvPr/>
        </p:nvSpPr>
        <p:spPr>
          <a:xfrm>
            <a:off x="1347343" y="980727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    </a:t>
            </a:r>
            <a:endParaRPr lang="it-IT" sz="24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4" y="2492896"/>
            <a:ext cx="2105662" cy="127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Connettore 1 33"/>
          <p:cNvCxnSpPr/>
          <p:nvPr/>
        </p:nvCxnSpPr>
        <p:spPr>
          <a:xfrm flipV="1">
            <a:off x="899592" y="4324362"/>
            <a:ext cx="4536504" cy="58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5436318" y="3428999"/>
            <a:ext cx="3312368" cy="156380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5645855" y="4026235"/>
            <a:ext cx="293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 GENERALE</a:t>
            </a:r>
            <a:endParaRPr lang="it-IT" b="1" dirty="0"/>
          </a:p>
        </p:txBody>
      </p:sp>
      <p:cxnSp>
        <p:nvCxnSpPr>
          <p:cNvPr id="45" name="Connettore 1 44"/>
          <p:cNvCxnSpPr/>
          <p:nvPr/>
        </p:nvCxnSpPr>
        <p:spPr>
          <a:xfrm>
            <a:off x="1347343" y="3933056"/>
            <a:ext cx="4160761" cy="15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323528" y="4664532"/>
            <a:ext cx="532232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95650" y="3486246"/>
            <a:ext cx="1836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LINEE ANALOGICHE</a:t>
            </a:r>
            <a:endParaRPr lang="it-IT" sz="16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2771800" y="3970418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LINEE ISDN</a:t>
            </a:r>
            <a:endParaRPr lang="it-IT" sz="1600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2493464" y="4325978"/>
            <a:ext cx="1769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FLUSSO PRIMARIO</a:t>
            </a:r>
            <a:endParaRPr lang="it-IT" sz="1600" b="1" dirty="0"/>
          </a:p>
        </p:txBody>
      </p:sp>
      <p:cxnSp>
        <p:nvCxnSpPr>
          <p:cNvPr id="1029" name="Connettore 1 1028"/>
          <p:cNvCxnSpPr/>
          <p:nvPr/>
        </p:nvCxnSpPr>
        <p:spPr>
          <a:xfrm flipV="1">
            <a:off x="323528" y="3763999"/>
            <a:ext cx="0" cy="9005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ttore 1 1036"/>
          <p:cNvCxnSpPr/>
          <p:nvPr/>
        </p:nvCxnSpPr>
        <p:spPr>
          <a:xfrm flipV="1">
            <a:off x="899592" y="3763999"/>
            <a:ext cx="0" cy="566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ttore 1 1038"/>
          <p:cNvCxnSpPr/>
          <p:nvPr/>
        </p:nvCxnSpPr>
        <p:spPr>
          <a:xfrm flipV="1">
            <a:off x="1347343" y="3763999"/>
            <a:ext cx="0" cy="169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8389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asellaDiTesto 1032"/>
          <p:cNvSpPr txBox="1"/>
          <p:nvPr/>
        </p:nvSpPr>
        <p:spPr>
          <a:xfrm>
            <a:off x="1347343" y="980727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    </a:t>
            </a:r>
            <a:endParaRPr lang="it-IT" sz="2400" b="1" dirty="0"/>
          </a:p>
        </p:txBody>
      </p:sp>
      <p:cxnSp>
        <p:nvCxnSpPr>
          <p:cNvPr id="34" name="Connettore 1 33"/>
          <p:cNvCxnSpPr/>
          <p:nvPr/>
        </p:nvCxnSpPr>
        <p:spPr>
          <a:xfrm flipV="1">
            <a:off x="1585641" y="3222051"/>
            <a:ext cx="390305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5472700" y="2406613"/>
            <a:ext cx="3312368" cy="156380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5662809" y="3064380"/>
            <a:ext cx="293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 GENERALE</a:t>
            </a:r>
            <a:endParaRPr lang="it-IT" b="1" dirty="0"/>
          </a:p>
        </p:txBody>
      </p:sp>
      <p:cxnSp>
        <p:nvCxnSpPr>
          <p:cNvPr id="45" name="Connettore 1 44"/>
          <p:cNvCxnSpPr/>
          <p:nvPr/>
        </p:nvCxnSpPr>
        <p:spPr>
          <a:xfrm>
            <a:off x="1569643" y="2780928"/>
            <a:ext cx="4160761" cy="15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1569643" y="3645024"/>
            <a:ext cx="416076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26329" y="2379432"/>
            <a:ext cx="1836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LINEE ANALOGICHE</a:t>
            </a:r>
            <a:endParaRPr lang="it-IT" sz="16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2732324" y="2852441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LINEE ISDN</a:t>
            </a:r>
            <a:endParaRPr lang="it-IT" sz="1600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2459896" y="3256543"/>
            <a:ext cx="1769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FLUSSO PRIMARIO</a:t>
            </a:r>
            <a:endParaRPr lang="it-IT" sz="16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93208" y="2132856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483227" y="3737058"/>
            <a:ext cx="0" cy="799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 flipV="1">
            <a:off x="899592" y="3737058"/>
            <a:ext cx="610523" cy="8247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 flipV="1">
            <a:off x="1510115" y="3737058"/>
            <a:ext cx="1010157" cy="8247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2267744" y="4293096"/>
            <a:ext cx="12694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650023" y="4149427"/>
            <a:ext cx="210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DOPPINO TELEFONICO</a:t>
            </a:r>
            <a:endParaRPr lang="it-IT" sz="1600" b="1" dirty="0"/>
          </a:p>
        </p:txBody>
      </p:sp>
      <p:pic>
        <p:nvPicPr>
          <p:cNvPr id="21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5" y="2406613"/>
            <a:ext cx="1560413" cy="13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60" y="4487981"/>
            <a:ext cx="648072" cy="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61" y="4487981"/>
            <a:ext cx="648072" cy="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" y="4487981"/>
            <a:ext cx="648072" cy="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1470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009608" y="1210605"/>
            <a:ext cx="2909035" cy="1111401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366789" y="5253201"/>
            <a:ext cx="99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TELEFONI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565906" y="1609702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651934" y="1520633"/>
            <a:ext cx="1374506" cy="24559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651934" y="2748623"/>
            <a:ext cx="1374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77117" y="277182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35" name="Connettore 1 1034"/>
          <p:cNvCxnSpPr>
            <a:stCxn id="75" idx="0"/>
          </p:cNvCxnSpPr>
          <p:nvPr/>
        </p:nvCxnSpPr>
        <p:spPr>
          <a:xfrm>
            <a:off x="3149675" y="1977902"/>
            <a:ext cx="7046" cy="770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561315" y="444860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Ovale 136"/>
          <p:cNvSpPr/>
          <p:nvPr/>
        </p:nvSpPr>
        <p:spPr>
          <a:xfrm flipH="1">
            <a:off x="7467028" y="444860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26" idx="0"/>
          </p:cNvCxnSpPr>
          <p:nvPr/>
        </p:nvCxnSpPr>
        <p:spPr>
          <a:xfrm flipH="1">
            <a:off x="2359655" y="3130582"/>
            <a:ext cx="515924" cy="1283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</p:cNvCxnSpPr>
          <p:nvPr/>
        </p:nvCxnSpPr>
        <p:spPr>
          <a:xfrm>
            <a:off x="3748758" y="2843292"/>
            <a:ext cx="3791015" cy="1560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28" idx="0"/>
          </p:cNvCxnSpPr>
          <p:nvPr/>
        </p:nvCxnSpPr>
        <p:spPr>
          <a:xfrm>
            <a:off x="3486278" y="2843292"/>
            <a:ext cx="2669082" cy="1560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29" idx="0"/>
          </p:cNvCxnSpPr>
          <p:nvPr/>
        </p:nvCxnSpPr>
        <p:spPr>
          <a:xfrm>
            <a:off x="3143932" y="3137544"/>
            <a:ext cx="1112781" cy="1266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</p:cNvCxnSpPr>
          <p:nvPr/>
        </p:nvCxnSpPr>
        <p:spPr>
          <a:xfrm flipH="1">
            <a:off x="1873257" y="4527864"/>
            <a:ext cx="389246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6412" y="4531093"/>
            <a:ext cx="331802" cy="66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1 147"/>
          <p:cNvCxnSpPr>
            <a:stCxn id="137" idx="5"/>
          </p:cNvCxnSpPr>
          <p:nvPr/>
        </p:nvCxnSpPr>
        <p:spPr>
          <a:xfrm>
            <a:off x="7473723" y="4539102"/>
            <a:ext cx="0" cy="653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67059" y="3234268"/>
            <a:ext cx="2584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 PER</a:t>
            </a:r>
          </a:p>
          <a:p>
            <a:r>
              <a:rPr lang="it-IT" sz="1600" b="1" dirty="0" smtClean="0"/>
              <a:t> CABLAGGIO STRUTTURATO 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</p:cNvCxnSpPr>
          <p:nvPr/>
        </p:nvCxnSpPr>
        <p:spPr>
          <a:xfrm>
            <a:off x="7600339" y="4539102"/>
            <a:ext cx="789983" cy="653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44109" y="859075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cxnSp>
        <p:nvCxnSpPr>
          <p:cNvPr id="8" name="Connettore 2 7"/>
          <p:cNvCxnSpPr>
            <a:stCxn id="150" idx="0"/>
          </p:cNvCxnSpPr>
          <p:nvPr/>
        </p:nvCxnSpPr>
        <p:spPr>
          <a:xfrm flipV="1">
            <a:off x="1359497" y="2636912"/>
            <a:ext cx="1258120" cy="5973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32" idx="3"/>
          </p:cNvCxnSpPr>
          <p:nvPr/>
        </p:nvCxnSpPr>
        <p:spPr>
          <a:xfrm>
            <a:off x="2422479" y="4535912"/>
            <a:ext cx="302781" cy="666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34" idx="5"/>
          </p:cNvCxnSpPr>
          <p:nvPr/>
        </p:nvCxnSpPr>
        <p:spPr>
          <a:xfrm>
            <a:off x="4301772" y="4517714"/>
            <a:ext cx="306798" cy="660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3" idx="3"/>
            <a:endCxn id="2" idx="2"/>
          </p:cNvCxnSpPr>
          <p:nvPr/>
        </p:nvCxnSpPr>
        <p:spPr>
          <a:xfrm flipV="1">
            <a:off x="3863909" y="1766306"/>
            <a:ext cx="2145699" cy="25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60" idx="1"/>
          </p:cNvCxnSpPr>
          <p:nvPr/>
        </p:nvCxnSpPr>
        <p:spPr>
          <a:xfrm>
            <a:off x="1873257" y="1766306"/>
            <a:ext cx="8985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30" idx="3"/>
          </p:cNvCxnSpPr>
          <p:nvPr/>
        </p:nvCxnSpPr>
        <p:spPr>
          <a:xfrm flipV="1">
            <a:off x="907510" y="4490377"/>
            <a:ext cx="1081047" cy="8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80708" y="4329148"/>
            <a:ext cx="72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PRESA</a:t>
            </a:r>
            <a:endParaRPr lang="it-IT" sz="1600" b="1" dirty="0"/>
          </a:p>
        </p:txBody>
      </p:sp>
      <p:pic>
        <p:nvPicPr>
          <p:cNvPr id="7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0" y="510017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7" y="1119366"/>
            <a:ext cx="1493951" cy="12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94" y="510017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78" y="5095949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35" y="5088706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16" y="5065026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21" y="5065027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24" y="5065028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02" y="5065028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0859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009608" y="1210605"/>
            <a:ext cx="2909035" cy="1111401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565906" y="1609702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651934" y="1520633"/>
            <a:ext cx="1374506" cy="24559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651934" y="2748623"/>
            <a:ext cx="1374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77117" y="277182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35" name="Connettore 1 1034"/>
          <p:cNvCxnSpPr>
            <a:stCxn id="75" idx="0"/>
          </p:cNvCxnSpPr>
          <p:nvPr/>
        </p:nvCxnSpPr>
        <p:spPr>
          <a:xfrm>
            <a:off x="3149675" y="1977902"/>
            <a:ext cx="7046" cy="770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494055" y="4460715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037" idx="0"/>
          </p:cNvCxnSpPr>
          <p:nvPr/>
        </p:nvCxnSpPr>
        <p:spPr>
          <a:xfrm flipH="1">
            <a:off x="2262586" y="3130582"/>
            <a:ext cx="612993" cy="1306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  <a:endCxn id="139" idx="0"/>
          </p:cNvCxnSpPr>
          <p:nvPr/>
        </p:nvCxnSpPr>
        <p:spPr>
          <a:xfrm>
            <a:off x="3748758" y="2843292"/>
            <a:ext cx="2481307" cy="1602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36" idx="7"/>
          </p:cNvCxnSpPr>
          <p:nvPr/>
        </p:nvCxnSpPr>
        <p:spPr>
          <a:xfrm>
            <a:off x="3486278" y="2843292"/>
            <a:ext cx="2601936" cy="1612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32" idx="6"/>
          </p:cNvCxnSpPr>
          <p:nvPr/>
        </p:nvCxnSpPr>
        <p:spPr>
          <a:xfrm flipH="1">
            <a:off x="2383455" y="3137544"/>
            <a:ext cx="760477" cy="1360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</p:cNvCxnSpPr>
          <p:nvPr/>
        </p:nvCxnSpPr>
        <p:spPr>
          <a:xfrm flipH="1">
            <a:off x="1873257" y="4527864"/>
            <a:ext cx="389246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6412" y="4531093"/>
            <a:ext cx="331802" cy="66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335841" cy="642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67059" y="3234268"/>
            <a:ext cx="2584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 PER</a:t>
            </a:r>
          </a:p>
          <a:p>
            <a:r>
              <a:rPr lang="it-IT" sz="1600" b="1" dirty="0" smtClean="0"/>
              <a:t> CABLAGGIO STRUTTURATO 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  <a:endCxn id="78" idx="0"/>
          </p:cNvCxnSpPr>
          <p:nvPr/>
        </p:nvCxnSpPr>
        <p:spPr>
          <a:xfrm>
            <a:off x="7533079" y="4551216"/>
            <a:ext cx="309080" cy="678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80284" y="794650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cxnSp>
        <p:nvCxnSpPr>
          <p:cNvPr id="8" name="Connettore 2 7"/>
          <p:cNvCxnSpPr>
            <a:stCxn id="150" idx="0"/>
          </p:cNvCxnSpPr>
          <p:nvPr/>
        </p:nvCxnSpPr>
        <p:spPr>
          <a:xfrm flipV="1">
            <a:off x="1359497" y="2636912"/>
            <a:ext cx="1258120" cy="5973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32" idx="3"/>
          </p:cNvCxnSpPr>
          <p:nvPr/>
        </p:nvCxnSpPr>
        <p:spPr>
          <a:xfrm>
            <a:off x="2422479" y="4535912"/>
            <a:ext cx="302781" cy="628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34" idx="5"/>
          </p:cNvCxnSpPr>
          <p:nvPr/>
        </p:nvCxnSpPr>
        <p:spPr>
          <a:xfrm>
            <a:off x="4301772" y="4517714"/>
            <a:ext cx="306798" cy="660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3" idx="3"/>
            <a:endCxn id="2" idx="2"/>
          </p:cNvCxnSpPr>
          <p:nvPr/>
        </p:nvCxnSpPr>
        <p:spPr>
          <a:xfrm flipV="1">
            <a:off x="3863909" y="1766306"/>
            <a:ext cx="2145699" cy="25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60" idx="1"/>
          </p:cNvCxnSpPr>
          <p:nvPr/>
        </p:nvCxnSpPr>
        <p:spPr>
          <a:xfrm>
            <a:off x="1864610" y="1766306"/>
            <a:ext cx="907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30" idx="3"/>
          </p:cNvCxnSpPr>
          <p:nvPr/>
        </p:nvCxnSpPr>
        <p:spPr>
          <a:xfrm flipV="1">
            <a:off x="907510" y="4490377"/>
            <a:ext cx="1081047" cy="8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80708" y="4329148"/>
            <a:ext cx="72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PRESA</a:t>
            </a:r>
            <a:endParaRPr lang="it-IT" sz="1600" b="1" dirty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11" y="5229310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>
            <a:stCxn id="108" idx="2"/>
            <a:endCxn id="133" idx="0"/>
          </p:cNvCxnSpPr>
          <p:nvPr/>
        </p:nvCxnSpPr>
        <p:spPr>
          <a:xfrm>
            <a:off x="3454474" y="3137544"/>
            <a:ext cx="750661" cy="1289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07" idx="2"/>
            <a:endCxn id="134" idx="1"/>
          </p:cNvCxnSpPr>
          <p:nvPr/>
        </p:nvCxnSpPr>
        <p:spPr>
          <a:xfrm>
            <a:off x="3740844" y="3145388"/>
            <a:ext cx="593257" cy="1297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77" idx="2"/>
            <a:endCxn id="127" idx="0"/>
          </p:cNvCxnSpPr>
          <p:nvPr/>
        </p:nvCxnSpPr>
        <p:spPr>
          <a:xfrm>
            <a:off x="3774066" y="2081037"/>
            <a:ext cx="3765708" cy="234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1" y="1077048"/>
            <a:ext cx="1493951" cy="12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35" y="5114232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08" y="5068837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41" y="5091227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59" y="5076734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63" y="5074376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02" y="508392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2766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009608" y="1210605"/>
            <a:ext cx="2909035" cy="1111401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565906" y="1609702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651934" y="1520633"/>
            <a:ext cx="1292269" cy="24559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651934" y="2748623"/>
            <a:ext cx="1292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77117" y="277182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494055" y="4460715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037" idx="0"/>
          </p:cNvCxnSpPr>
          <p:nvPr/>
        </p:nvCxnSpPr>
        <p:spPr>
          <a:xfrm flipH="1">
            <a:off x="2262586" y="3130582"/>
            <a:ext cx="612993" cy="1306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  <a:endCxn id="139" idx="0"/>
          </p:cNvCxnSpPr>
          <p:nvPr/>
        </p:nvCxnSpPr>
        <p:spPr>
          <a:xfrm>
            <a:off x="3748758" y="2843292"/>
            <a:ext cx="2481307" cy="1602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36" idx="7"/>
          </p:cNvCxnSpPr>
          <p:nvPr/>
        </p:nvCxnSpPr>
        <p:spPr>
          <a:xfrm>
            <a:off x="3486278" y="2843292"/>
            <a:ext cx="2601936" cy="1612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32" idx="6"/>
          </p:cNvCxnSpPr>
          <p:nvPr/>
        </p:nvCxnSpPr>
        <p:spPr>
          <a:xfrm flipH="1">
            <a:off x="2383455" y="3137544"/>
            <a:ext cx="760477" cy="1360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</p:cNvCxnSpPr>
          <p:nvPr/>
        </p:nvCxnSpPr>
        <p:spPr>
          <a:xfrm flipH="1">
            <a:off x="1873257" y="4527864"/>
            <a:ext cx="389246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6412" y="4531093"/>
            <a:ext cx="331802" cy="66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67059" y="3234268"/>
            <a:ext cx="2584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 PER</a:t>
            </a:r>
          </a:p>
          <a:p>
            <a:r>
              <a:rPr lang="it-IT" sz="1600" b="1" dirty="0" smtClean="0"/>
              <a:t> CABLAGGIO STRUTTURATO 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  <a:endCxn id="78" idx="0"/>
          </p:cNvCxnSpPr>
          <p:nvPr/>
        </p:nvCxnSpPr>
        <p:spPr>
          <a:xfrm>
            <a:off x="7533079" y="4551216"/>
            <a:ext cx="309080" cy="67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18751" y="778735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1251130" y="2856458"/>
            <a:ext cx="1400804" cy="444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32" idx="3"/>
          </p:cNvCxnSpPr>
          <p:nvPr/>
        </p:nvCxnSpPr>
        <p:spPr>
          <a:xfrm>
            <a:off x="2422479" y="4535912"/>
            <a:ext cx="302781" cy="6287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34" idx="5"/>
          </p:cNvCxnSpPr>
          <p:nvPr/>
        </p:nvCxnSpPr>
        <p:spPr>
          <a:xfrm>
            <a:off x="4301772" y="4517714"/>
            <a:ext cx="306798" cy="66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3" idx="3"/>
            <a:endCxn id="2" idx="2"/>
          </p:cNvCxnSpPr>
          <p:nvPr/>
        </p:nvCxnSpPr>
        <p:spPr>
          <a:xfrm flipV="1">
            <a:off x="3863909" y="1766306"/>
            <a:ext cx="2145699" cy="25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60" idx="1"/>
          </p:cNvCxnSpPr>
          <p:nvPr/>
        </p:nvCxnSpPr>
        <p:spPr>
          <a:xfrm>
            <a:off x="1803077" y="1766306"/>
            <a:ext cx="968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30" idx="3"/>
          </p:cNvCxnSpPr>
          <p:nvPr/>
        </p:nvCxnSpPr>
        <p:spPr>
          <a:xfrm flipV="1">
            <a:off x="907510" y="4490377"/>
            <a:ext cx="1081047" cy="8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80708" y="4329148"/>
            <a:ext cx="72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PRESA</a:t>
            </a:r>
            <a:endParaRPr lang="it-IT" sz="1600" b="1" dirty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11" y="5229310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>
            <a:stCxn id="108" idx="2"/>
            <a:endCxn id="133" idx="0"/>
          </p:cNvCxnSpPr>
          <p:nvPr/>
        </p:nvCxnSpPr>
        <p:spPr>
          <a:xfrm>
            <a:off x="3454474" y="3137544"/>
            <a:ext cx="750661" cy="1289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07" idx="2"/>
            <a:endCxn id="134" idx="1"/>
          </p:cNvCxnSpPr>
          <p:nvPr/>
        </p:nvCxnSpPr>
        <p:spPr>
          <a:xfrm>
            <a:off x="3740844" y="3145388"/>
            <a:ext cx="593257" cy="1297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77" idx="2"/>
            <a:endCxn id="127" idx="0"/>
          </p:cNvCxnSpPr>
          <p:nvPr/>
        </p:nvCxnSpPr>
        <p:spPr>
          <a:xfrm>
            <a:off x="3774066" y="2081037"/>
            <a:ext cx="3765708" cy="234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3" y="681226"/>
            <a:ext cx="567583" cy="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89" y="-171400"/>
            <a:ext cx="1398624" cy="15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85836" y="441102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57772" y="375756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cxnSp>
        <p:nvCxnSpPr>
          <p:cNvPr id="7" name="Connettore 1 6"/>
          <p:cNvCxnSpPr>
            <a:endCxn id="71" idx="0"/>
          </p:cNvCxnSpPr>
          <p:nvPr/>
        </p:nvCxnSpPr>
        <p:spPr>
          <a:xfrm flipH="1">
            <a:off x="3166960" y="1302481"/>
            <a:ext cx="41" cy="446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454474" y="1133204"/>
            <a:ext cx="750661" cy="59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4" y="2065303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ttore 1 22"/>
          <p:cNvCxnSpPr>
            <a:stCxn id="75" idx="2"/>
          </p:cNvCxnSpPr>
          <p:nvPr/>
        </p:nvCxnSpPr>
        <p:spPr>
          <a:xfrm flipH="1">
            <a:off x="2965421" y="2062540"/>
            <a:ext cx="184254" cy="364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76" idx="2"/>
          </p:cNvCxnSpPr>
          <p:nvPr/>
        </p:nvCxnSpPr>
        <p:spPr>
          <a:xfrm flipH="1">
            <a:off x="3077117" y="2075256"/>
            <a:ext cx="394124" cy="35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112" idx="0"/>
          </p:cNvCxnSpPr>
          <p:nvPr/>
        </p:nvCxnSpPr>
        <p:spPr>
          <a:xfrm>
            <a:off x="3544316" y="2564904"/>
            <a:ext cx="204442" cy="193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3454019" y="2081037"/>
            <a:ext cx="294739" cy="346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71" idx="2"/>
            <a:endCxn id="75" idx="2"/>
          </p:cNvCxnSpPr>
          <p:nvPr/>
        </p:nvCxnSpPr>
        <p:spPr>
          <a:xfrm flipH="1">
            <a:off x="3149675" y="1833972"/>
            <a:ext cx="17285" cy="228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72" idx="2"/>
            <a:endCxn id="76" idx="0"/>
          </p:cNvCxnSpPr>
          <p:nvPr/>
        </p:nvCxnSpPr>
        <p:spPr>
          <a:xfrm flipH="1">
            <a:off x="3471241" y="1833972"/>
            <a:ext cx="1" cy="156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419808" y="230467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921663" y="2372945"/>
            <a:ext cx="960144" cy="79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8" y="1102395"/>
            <a:ext cx="1493951" cy="12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30" y="5072827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19" y="5072827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55" y="5072827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50" y="5049075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26" y="504975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8" y="504100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2714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009608" y="1210605"/>
            <a:ext cx="2909035" cy="1111401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9" y="1328140"/>
            <a:ext cx="1364375" cy="84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00" y="5138453"/>
            <a:ext cx="703714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CasellaDiTesto 63"/>
          <p:cNvSpPr txBox="1"/>
          <p:nvPr/>
        </p:nvSpPr>
        <p:spPr>
          <a:xfrm>
            <a:off x="366789" y="5417697"/>
            <a:ext cx="99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TELEFONI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565906" y="1609702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771800" y="1520633"/>
            <a:ext cx="1092109" cy="24559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771800" y="2748623"/>
            <a:ext cx="1092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77117" y="277182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494055" y="4460715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037" idx="0"/>
          </p:cNvCxnSpPr>
          <p:nvPr/>
        </p:nvCxnSpPr>
        <p:spPr>
          <a:xfrm flipH="1">
            <a:off x="2262586" y="3130582"/>
            <a:ext cx="612993" cy="1306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  <a:endCxn id="139" idx="0"/>
          </p:cNvCxnSpPr>
          <p:nvPr/>
        </p:nvCxnSpPr>
        <p:spPr>
          <a:xfrm>
            <a:off x="3748758" y="2843292"/>
            <a:ext cx="2481307" cy="1602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36" idx="7"/>
          </p:cNvCxnSpPr>
          <p:nvPr/>
        </p:nvCxnSpPr>
        <p:spPr>
          <a:xfrm>
            <a:off x="3486278" y="2843292"/>
            <a:ext cx="2601936" cy="1612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32" idx="6"/>
          </p:cNvCxnSpPr>
          <p:nvPr/>
        </p:nvCxnSpPr>
        <p:spPr>
          <a:xfrm flipH="1">
            <a:off x="2383455" y="3137544"/>
            <a:ext cx="760477" cy="1360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/>
          <p:nvPr/>
        </p:nvCxnSpPr>
        <p:spPr>
          <a:xfrm flipH="1">
            <a:off x="1885836" y="4493013"/>
            <a:ext cx="389246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6412" y="4531093"/>
            <a:ext cx="331802" cy="66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67059" y="3234268"/>
            <a:ext cx="2584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 PER</a:t>
            </a:r>
          </a:p>
          <a:p>
            <a:r>
              <a:rPr lang="it-IT" sz="1600" b="1" dirty="0" smtClean="0"/>
              <a:t> CABLAGGIO STRUTTURATO 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  <a:endCxn id="78" idx="0"/>
          </p:cNvCxnSpPr>
          <p:nvPr/>
        </p:nvCxnSpPr>
        <p:spPr>
          <a:xfrm>
            <a:off x="7533079" y="4551216"/>
            <a:ext cx="309080" cy="67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19" y="5164692"/>
            <a:ext cx="703714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94" y="5192891"/>
            <a:ext cx="703714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80284" y="963927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cxnSp>
        <p:nvCxnSpPr>
          <p:cNvPr id="8" name="Connettore 2 7"/>
          <p:cNvCxnSpPr>
            <a:stCxn id="150" idx="0"/>
          </p:cNvCxnSpPr>
          <p:nvPr/>
        </p:nvCxnSpPr>
        <p:spPr>
          <a:xfrm flipV="1">
            <a:off x="1359497" y="2789585"/>
            <a:ext cx="1400804" cy="444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32" idx="3"/>
          </p:cNvCxnSpPr>
          <p:nvPr/>
        </p:nvCxnSpPr>
        <p:spPr>
          <a:xfrm>
            <a:off x="2422479" y="4535912"/>
            <a:ext cx="302781" cy="6287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34" idx="5"/>
          </p:cNvCxnSpPr>
          <p:nvPr/>
        </p:nvCxnSpPr>
        <p:spPr>
          <a:xfrm>
            <a:off x="4301772" y="4517714"/>
            <a:ext cx="306798" cy="66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3" idx="3"/>
            <a:endCxn id="2" idx="2"/>
          </p:cNvCxnSpPr>
          <p:nvPr/>
        </p:nvCxnSpPr>
        <p:spPr>
          <a:xfrm flipV="1">
            <a:off x="3863909" y="1766306"/>
            <a:ext cx="2145699" cy="25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1027" idx="3"/>
            <a:endCxn id="60" idx="1"/>
          </p:cNvCxnSpPr>
          <p:nvPr/>
        </p:nvCxnSpPr>
        <p:spPr>
          <a:xfrm>
            <a:off x="1904634" y="1749334"/>
            <a:ext cx="867166" cy="169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30" idx="3"/>
          </p:cNvCxnSpPr>
          <p:nvPr/>
        </p:nvCxnSpPr>
        <p:spPr>
          <a:xfrm flipV="1">
            <a:off x="1152577" y="4490377"/>
            <a:ext cx="835980" cy="8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80708" y="4329148"/>
            <a:ext cx="971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BORCHIA</a:t>
            </a:r>
            <a:endParaRPr lang="it-IT" sz="1600" b="1" dirty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11" y="5229310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77" y="5190595"/>
            <a:ext cx="723875" cy="6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56" y="5150272"/>
            <a:ext cx="723875" cy="6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90" y="5213876"/>
            <a:ext cx="723875" cy="6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>
            <a:stCxn id="108" idx="2"/>
            <a:endCxn id="133" idx="0"/>
          </p:cNvCxnSpPr>
          <p:nvPr/>
        </p:nvCxnSpPr>
        <p:spPr>
          <a:xfrm>
            <a:off x="3454474" y="3137544"/>
            <a:ext cx="750661" cy="1289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07" idx="2"/>
            <a:endCxn id="134" idx="1"/>
          </p:cNvCxnSpPr>
          <p:nvPr/>
        </p:nvCxnSpPr>
        <p:spPr>
          <a:xfrm>
            <a:off x="3740844" y="3145388"/>
            <a:ext cx="593257" cy="1297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77" idx="2"/>
            <a:endCxn id="127" idx="0"/>
          </p:cNvCxnSpPr>
          <p:nvPr/>
        </p:nvCxnSpPr>
        <p:spPr>
          <a:xfrm>
            <a:off x="3774066" y="2081037"/>
            <a:ext cx="3765708" cy="234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3" y="681226"/>
            <a:ext cx="567583" cy="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89" y="-171400"/>
            <a:ext cx="1398624" cy="15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85836" y="441102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57772" y="375756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cxnSp>
        <p:nvCxnSpPr>
          <p:cNvPr id="7" name="Connettore 1 6"/>
          <p:cNvCxnSpPr>
            <a:endCxn id="71" idx="0"/>
          </p:cNvCxnSpPr>
          <p:nvPr/>
        </p:nvCxnSpPr>
        <p:spPr>
          <a:xfrm flipH="1">
            <a:off x="3166960" y="1302481"/>
            <a:ext cx="41" cy="446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454474" y="1133204"/>
            <a:ext cx="750661" cy="59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4" y="2065303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ttore 1 22"/>
          <p:cNvCxnSpPr>
            <a:stCxn id="75" idx="2"/>
          </p:cNvCxnSpPr>
          <p:nvPr/>
        </p:nvCxnSpPr>
        <p:spPr>
          <a:xfrm flipH="1">
            <a:off x="2965421" y="2062540"/>
            <a:ext cx="184254" cy="364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76" idx="2"/>
          </p:cNvCxnSpPr>
          <p:nvPr/>
        </p:nvCxnSpPr>
        <p:spPr>
          <a:xfrm flipH="1">
            <a:off x="3077117" y="2075256"/>
            <a:ext cx="394124" cy="35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112" idx="0"/>
          </p:cNvCxnSpPr>
          <p:nvPr/>
        </p:nvCxnSpPr>
        <p:spPr>
          <a:xfrm>
            <a:off x="3544316" y="2564904"/>
            <a:ext cx="204442" cy="193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3454019" y="2081037"/>
            <a:ext cx="294739" cy="346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71" idx="2"/>
            <a:endCxn id="75" idx="2"/>
          </p:cNvCxnSpPr>
          <p:nvPr/>
        </p:nvCxnSpPr>
        <p:spPr>
          <a:xfrm flipH="1">
            <a:off x="3149675" y="1833972"/>
            <a:ext cx="17285" cy="228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72" idx="2"/>
            <a:endCxn id="76" idx="0"/>
          </p:cNvCxnSpPr>
          <p:nvPr/>
        </p:nvCxnSpPr>
        <p:spPr>
          <a:xfrm flipH="1">
            <a:off x="3471241" y="1833972"/>
            <a:ext cx="1" cy="156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340485" y="233795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926242" y="2387549"/>
            <a:ext cx="960144" cy="79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/>
          <p:cNvSpPr/>
          <p:nvPr/>
        </p:nvSpPr>
        <p:spPr>
          <a:xfrm>
            <a:off x="6039425" y="94672"/>
            <a:ext cx="2954977" cy="1016572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928034" y="441102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16" name="Connettore 1 15"/>
          <p:cNvCxnSpPr>
            <a:stCxn id="70" idx="3"/>
            <a:endCxn id="5" idx="2"/>
          </p:cNvCxnSpPr>
          <p:nvPr/>
        </p:nvCxnSpPr>
        <p:spPr>
          <a:xfrm flipV="1">
            <a:off x="4511786" y="602958"/>
            <a:ext cx="1527639" cy="3609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1572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009608" y="1210605"/>
            <a:ext cx="2909035" cy="1111401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565906" y="1609702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651934" y="1520633"/>
            <a:ext cx="1292269" cy="24559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651934" y="2748623"/>
            <a:ext cx="1292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77117" y="277182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494055" y="4460715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037" idx="0"/>
          </p:cNvCxnSpPr>
          <p:nvPr/>
        </p:nvCxnSpPr>
        <p:spPr>
          <a:xfrm flipH="1">
            <a:off x="2262586" y="3130582"/>
            <a:ext cx="612993" cy="1306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  <a:endCxn id="139" idx="0"/>
          </p:cNvCxnSpPr>
          <p:nvPr/>
        </p:nvCxnSpPr>
        <p:spPr>
          <a:xfrm>
            <a:off x="3748758" y="2843292"/>
            <a:ext cx="2481307" cy="1602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36" idx="7"/>
          </p:cNvCxnSpPr>
          <p:nvPr/>
        </p:nvCxnSpPr>
        <p:spPr>
          <a:xfrm>
            <a:off x="3486278" y="2843292"/>
            <a:ext cx="2601936" cy="1612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32" idx="6"/>
          </p:cNvCxnSpPr>
          <p:nvPr/>
        </p:nvCxnSpPr>
        <p:spPr>
          <a:xfrm flipH="1">
            <a:off x="2383455" y="3137544"/>
            <a:ext cx="760477" cy="1360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</p:cNvCxnSpPr>
          <p:nvPr/>
        </p:nvCxnSpPr>
        <p:spPr>
          <a:xfrm flipH="1">
            <a:off x="1873257" y="4527864"/>
            <a:ext cx="389246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6412" y="4531093"/>
            <a:ext cx="331802" cy="66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67059" y="3234268"/>
            <a:ext cx="2584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 PER</a:t>
            </a:r>
          </a:p>
          <a:p>
            <a:r>
              <a:rPr lang="it-IT" sz="1600" b="1" dirty="0" smtClean="0"/>
              <a:t> CABLAGGIO STRUTTURATO 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  <a:endCxn id="78" idx="0"/>
          </p:cNvCxnSpPr>
          <p:nvPr/>
        </p:nvCxnSpPr>
        <p:spPr>
          <a:xfrm>
            <a:off x="7533079" y="4551216"/>
            <a:ext cx="309080" cy="67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18751" y="778735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1251130" y="2856458"/>
            <a:ext cx="1400804" cy="444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32" idx="3"/>
          </p:cNvCxnSpPr>
          <p:nvPr/>
        </p:nvCxnSpPr>
        <p:spPr>
          <a:xfrm>
            <a:off x="2422479" y="4535912"/>
            <a:ext cx="302781" cy="6287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34" idx="5"/>
          </p:cNvCxnSpPr>
          <p:nvPr/>
        </p:nvCxnSpPr>
        <p:spPr>
          <a:xfrm>
            <a:off x="4301772" y="4517714"/>
            <a:ext cx="306798" cy="66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3" idx="3"/>
            <a:endCxn id="2" idx="2"/>
          </p:cNvCxnSpPr>
          <p:nvPr/>
        </p:nvCxnSpPr>
        <p:spPr>
          <a:xfrm flipV="1">
            <a:off x="3863909" y="1766306"/>
            <a:ext cx="2145699" cy="25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60" idx="1"/>
          </p:cNvCxnSpPr>
          <p:nvPr/>
        </p:nvCxnSpPr>
        <p:spPr>
          <a:xfrm>
            <a:off x="1803077" y="1766306"/>
            <a:ext cx="968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30" idx="3"/>
          </p:cNvCxnSpPr>
          <p:nvPr/>
        </p:nvCxnSpPr>
        <p:spPr>
          <a:xfrm flipV="1">
            <a:off x="907510" y="4490377"/>
            <a:ext cx="1081047" cy="8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80708" y="4329148"/>
            <a:ext cx="72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PRESA</a:t>
            </a:r>
            <a:endParaRPr lang="it-IT" sz="1600" b="1" dirty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11" y="5229310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>
            <a:stCxn id="108" idx="2"/>
            <a:endCxn id="133" idx="0"/>
          </p:cNvCxnSpPr>
          <p:nvPr/>
        </p:nvCxnSpPr>
        <p:spPr>
          <a:xfrm>
            <a:off x="3454474" y="3137544"/>
            <a:ext cx="750661" cy="1289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07" idx="2"/>
            <a:endCxn id="134" idx="1"/>
          </p:cNvCxnSpPr>
          <p:nvPr/>
        </p:nvCxnSpPr>
        <p:spPr>
          <a:xfrm>
            <a:off x="3740844" y="3145388"/>
            <a:ext cx="593257" cy="1297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77" idx="2"/>
            <a:endCxn id="127" idx="0"/>
          </p:cNvCxnSpPr>
          <p:nvPr/>
        </p:nvCxnSpPr>
        <p:spPr>
          <a:xfrm>
            <a:off x="3774066" y="2081037"/>
            <a:ext cx="3765708" cy="234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3" y="681226"/>
            <a:ext cx="567583" cy="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89" y="-171400"/>
            <a:ext cx="1398624" cy="15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85836" y="441102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57772" y="375756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cxnSp>
        <p:nvCxnSpPr>
          <p:cNvPr id="7" name="Connettore 1 6"/>
          <p:cNvCxnSpPr>
            <a:endCxn id="71" idx="0"/>
          </p:cNvCxnSpPr>
          <p:nvPr/>
        </p:nvCxnSpPr>
        <p:spPr>
          <a:xfrm flipH="1">
            <a:off x="3166960" y="1302481"/>
            <a:ext cx="41" cy="446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454474" y="1133204"/>
            <a:ext cx="750661" cy="59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4" y="2065303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ttore 1 22"/>
          <p:cNvCxnSpPr>
            <a:stCxn id="75" idx="2"/>
          </p:cNvCxnSpPr>
          <p:nvPr/>
        </p:nvCxnSpPr>
        <p:spPr>
          <a:xfrm flipH="1">
            <a:off x="2965421" y="2062540"/>
            <a:ext cx="184254" cy="364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76" idx="2"/>
          </p:cNvCxnSpPr>
          <p:nvPr/>
        </p:nvCxnSpPr>
        <p:spPr>
          <a:xfrm flipH="1">
            <a:off x="3077117" y="2075256"/>
            <a:ext cx="394124" cy="35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112" idx="0"/>
          </p:cNvCxnSpPr>
          <p:nvPr/>
        </p:nvCxnSpPr>
        <p:spPr>
          <a:xfrm>
            <a:off x="3544316" y="2564904"/>
            <a:ext cx="204442" cy="193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3454019" y="2081037"/>
            <a:ext cx="294739" cy="346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71" idx="2"/>
            <a:endCxn id="75" idx="2"/>
          </p:cNvCxnSpPr>
          <p:nvPr/>
        </p:nvCxnSpPr>
        <p:spPr>
          <a:xfrm flipH="1">
            <a:off x="3149675" y="1833972"/>
            <a:ext cx="17285" cy="228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72" idx="2"/>
            <a:endCxn id="76" idx="0"/>
          </p:cNvCxnSpPr>
          <p:nvPr/>
        </p:nvCxnSpPr>
        <p:spPr>
          <a:xfrm flipH="1">
            <a:off x="3471241" y="1833972"/>
            <a:ext cx="1" cy="156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419808" y="230467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921663" y="2372945"/>
            <a:ext cx="960144" cy="79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8" y="1102395"/>
            <a:ext cx="1493951" cy="12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30" y="5072827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19" y="5072827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55" y="5072827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50" y="5049075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26" y="504975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8" y="504100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5922314" y="188640"/>
            <a:ext cx="2996330" cy="91375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39212" y="496560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16" name="Connettore 1 15"/>
          <p:cNvCxnSpPr>
            <a:stCxn id="70" idx="3"/>
            <a:endCxn id="5" idx="2"/>
          </p:cNvCxnSpPr>
          <p:nvPr/>
        </p:nvCxnSpPr>
        <p:spPr>
          <a:xfrm flipV="1">
            <a:off x="4511786" y="645518"/>
            <a:ext cx="1410528" cy="3184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5715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009608" y="1210605"/>
            <a:ext cx="2909035" cy="1111401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9" y="1328140"/>
            <a:ext cx="1364375" cy="84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00" y="5138453"/>
            <a:ext cx="703714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CasellaDiTesto 63"/>
          <p:cNvSpPr txBox="1"/>
          <p:nvPr/>
        </p:nvSpPr>
        <p:spPr>
          <a:xfrm>
            <a:off x="366789" y="5417697"/>
            <a:ext cx="99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TELEFONI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565906" y="1609702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651935" y="1520633"/>
            <a:ext cx="1246550" cy="24559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77117" y="277182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494055" y="4460715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037" idx="0"/>
          </p:cNvCxnSpPr>
          <p:nvPr/>
        </p:nvCxnSpPr>
        <p:spPr>
          <a:xfrm flipH="1">
            <a:off x="2262586" y="3130582"/>
            <a:ext cx="612993" cy="1306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  <a:endCxn id="139" idx="0"/>
          </p:cNvCxnSpPr>
          <p:nvPr/>
        </p:nvCxnSpPr>
        <p:spPr>
          <a:xfrm>
            <a:off x="3748758" y="2843292"/>
            <a:ext cx="2481307" cy="1602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36" idx="7"/>
          </p:cNvCxnSpPr>
          <p:nvPr/>
        </p:nvCxnSpPr>
        <p:spPr>
          <a:xfrm>
            <a:off x="3486278" y="2843292"/>
            <a:ext cx="2601936" cy="1612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32" idx="6"/>
          </p:cNvCxnSpPr>
          <p:nvPr/>
        </p:nvCxnSpPr>
        <p:spPr>
          <a:xfrm flipH="1">
            <a:off x="2383455" y="3137544"/>
            <a:ext cx="760477" cy="1360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  <a:endCxn id="56" idx="0"/>
          </p:cNvCxnSpPr>
          <p:nvPr/>
        </p:nvCxnSpPr>
        <p:spPr>
          <a:xfrm flipH="1">
            <a:off x="1873257" y="4527864"/>
            <a:ext cx="389246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6412" y="4531093"/>
            <a:ext cx="331802" cy="66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67059" y="3234268"/>
            <a:ext cx="258487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 PER</a:t>
            </a:r>
          </a:p>
          <a:p>
            <a:r>
              <a:rPr lang="it-IT" sz="1600" b="1" dirty="0" smtClean="0"/>
              <a:t> CABLAGGIO STRUTTURATO 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  <a:endCxn id="78" idx="0"/>
          </p:cNvCxnSpPr>
          <p:nvPr/>
        </p:nvCxnSpPr>
        <p:spPr>
          <a:xfrm>
            <a:off x="7533079" y="4551216"/>
            <a:ext cx="309080" cy="67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19" y="5164692"/>
            <a:ext cx="703714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94" y="5192891"/>
            <a:ext cx="703714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80284" y="963927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1222447" y="2856458"/>
            <a:ext cx="1400804" cy="444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32" idx="3"/>
          </p:cNvCxnSpPr>
          <p:nvPr/>
        </p:nvCxnSpPr>
        <p:spPr>
          <a:xfrm>
            <a:off x="2422479" y="4535912"/>
            <a:ext cx="302781" cy="6287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324977" y="4445411"/>
            <a:ext cx="306798" cy="66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3" idx="3"/>
            <a:endCxn id="2" idx="2"/>
          </p:cNvCxnSpPr>
          <p:nvPr/>
        </p:nvCxnSpPr>
        <p:spPr>
          <a:xfrm flipV="1">
            <a:off x="3863909" y="1766306"/>
            <a:ext cx="2145699" cy="25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1027" idx="3"/>
            <a:endCxn id="60" idx="1"/>
          </p:cNvCxnSpPr>
          <p:nvPr/>
        </p:nvCxnSpPr>
        <p:spPr>
          <a:xfrm>
            <a:off x="1904634" y="1749334"/>
            <a:ext cx="867166" cy="169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30" idx="3"/>
          </p:cNvCxnSpPr>
          <p:nvPr/>
        </p:nvCxnSpPr>
        <p:spPr>
          <a:xfrm flipV="1">
            <a:off x="907510" y="4490377"/>
            <a:ext cx="1081047" cy="8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80708" y="4329148"/>
            <a:ext cx="72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PRESA</a:t>
            </a:r>
            <a:endParaRPr lang="it-IT" sz="1600" b="1" dirty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11" y="5229310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77" y="5190595"/>
            <a:ext cx="723875" cy="6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56" y="5150272"/>
            <a:ext cx="723875" cy="6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90" y="5213876"/>
            <a:ext cx="723875" cy="6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>
            <a:stCxn id="108" idx="2"/>
            <a:endCxn id="133" idx="0"/>
          </p:cNvCxnSpPr>
          <p:nvPr/>
        </p:nvCxnSpPr>
        <p:spPr>
          <a:xfrm>
            <a:off x="3454474" y="3137544"/>
            <a:ext cx="750661" cy="1289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07" idx="2"/>
            <a:endCxn id="134" idx="1"/>
          </p:cNvCxnSpPr>
          <p:nvPr/>
        </p:nvCxnSpPr>
        <p:spPr>
          <a:xfrm>
            <a:off x="3740844" y="3145388"/>
            <a:ext cx="593257" cy="1297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77" idx="2"/>
            <a:endCxn id="127" idx="0"/>
          </p:cNvCxnSpPr>
          <p:nvPr/>
        </p:nvCxnSpPr>
        <p:spPr>
          <a:xfrm>
            <a:off x="3774066" y="2081037"/>
            <a:ext cx="3765708" cy="234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18" y="320257"/>
            <a:ext cx="567583" cy="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89" y="-171400"/>
            <a:ext cx="1398624" cy="15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85836" y="441102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34313" y="0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cxnSp>
        <p:nvCxnSpPr>
          <p:cNvPr id="7" name="Connettore 1 6"/>
          <p:cNvCxnSpPr>
            <a:endCxn id="71" idx="0"/>
          </p:cNvCxnSpPr>
          <p:nvPr/>
        </p:nvCxnSpPr>
        <p:spPr>
          <a:xfrm flipH="1">
            <a:off x="3166960" y="1302481"/>
            <a:ext cx="41" cy="446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454474" y="885658"/>
            <a:ext cx="703259" cy="838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4" y="2065303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ttore 1 22"/>
          <p:cNvCxnSpPr>
            <a:stCxn id="75" idx="2"/>
          </p:cNvCxnSpPr>
          <p:nvPr/>
        </p:nvCxnSpPr>
        <p:spPr>
          <a:xfrm flipH="1">
            <a:off x="2965421" y="2062540"/>
            <a:ext cx="184254" cy="364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76" idx="2"/>
          </p:cNvCxnSpPr>
          <p:nvPr/>
        </p:nvCxnSpPr>
        <p:spPr>
          <a:xfrm flipH="1">
            <a:off x="3077117" y="2075256"/>
            <a:ext cx="394124" cy="35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112" idx="0"/>
          </p:cNvCxnSpPr>
          <p:nvPr/>
        </p:nvCxnSpPr>
        <p:spPr>
          <a:xfrm>
            <a:off x="3544316" y="2564904"/>
            <a:ext cx="204442" cy="193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3454019" y="2081037"/>
            <a:ext cx="294739" cy="346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71" idx="2"/>
            <a:endCxn id="75" idx="2"/>
          </p:cNvCxnSpPr>
          <p:nvPr/>
        </p:nvCxnSpPr>
        <p:spPr>
          <a:xfrm flipH="1">
            <a:off x="3149675" y="1833972"/>
            <a:ext cx="17285" cy="228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72" idx="2"/>
            <a:endCxn id="76" idx="0"/>
          </p:cNvCxnSpPr>
          <p:nvPr/>
        </p:nvCxnSpPr>
        <p:spPr>
          <a:xfrm flipH="1">
            <a:off x="3471241" y="1833972"/>
            <a:ext cx="1" cy="156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340485" y="233795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cxnSp>
        <p:nvCxnSpPr>
          <p:cNvPr id="47" name="Connettore 2 46"/>
          <p:cNvCxnSpPr>
            <a:endCxn id="83" idx="1"/>
          </p:cNvCxnSpPr>
          <p:nvPr/>
        </p:nvCxnSpPr>
        <p:spPr>
          <a:xfrm flipV="1">
            <a:off x="1864610" y="2427444"/>
            <a:ext cx="960144" cy="79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/>
          <p:cNvSpPr/>
          <p:nvPr/>
        </p:nvSpPr>
        <p:spPr>
          <a:xfrm>
            <a:off x="6039425" y="94672"/>
            <a:ext cx="2954977" cy="1016572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928034" y="441102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pic>
        <p:nvPicPr>
          <p:cNvPr id="87" name="Picture 11" descr="C:\Users\ecoffey\AppData\Local\Temp\Rar$DRa0.295\30029_Device_firewall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72" y="423715"/>
            <a:ext cx="881808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3913721" y="-6827"/>
            <a:ext cx="102303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FIREWALL</a:t>
            </a:r>
            <a:endParaRPr lang="it-IT" sz="1600" b="1" dirty="0"/>
          </a:p>
        </p:txBody>
      </p:sp>
      <p:cxnSp>
        <p:nvCxnSpPr>
          <p:cNvPr id="33" name="Connettore 1 32"/>
          <p:cNvCxnSpPr>
            <a:stCxn id="70" idx="3"/>
            <a:endCxn id="5" idx="2"/>
          </p:cNvCxnSpPr>
          <p:nvPr/>
        </p:nvCxnSpPr>
        <p:spPr>
          <a:xfrm>
            <a:off x="5713201" y="602958"/>
            <a:ext cx="32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endCxn id="70" idx="1"/>
          </p:cNvCxnSpPr>
          <p:nvPr/>
        </p:nvCxnSpPr>
        <p:spPr>
          <a:xfrm flipV="1">
            <a:off x="4787246" y="602958"/>
            <a:ext cx="358372" cy="1766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5141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009608" y="1210605"/>
            <a:ext cx="2909035" cy="1111401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565906" y="1609702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651934" y="1520633"/>
            <a:ext cx="1292269" cy="24559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651934" y="2748623"/>
            <a:ext cx="1292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77117" y="277182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494055" y="4460715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037" idx="0"/>
          </p:cNvCxnSpPr>
          <p:nvPr/>
        </p:nvCxnSpPr>
        <p:spPr>
          <a:xfrm flipH="1">
            <a:off x="2262586" y="3130582"/>
            <a:ext cx="612993" cy="1306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  <a:endCxn id="139" idx="0"/>
          </p:cNvCxnSpPr>
          <p:nvPr/>
        </p:nvCxnSpPr>
        <p:spPr>
          <a:xfrm>
            <a:off x="3748758" y="2843292"/>
            <a:ext cx="2481307" cy="1602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36" idx="7"/>
          </p:cNvCxnSpPr>
          <p:nvPr/>
        </p:nvCxnSpPr>
        <p:spPr>
          <a:xfrm>
            <a:off x="3486278" y="2843292"/>
            <a:ext cx="2601936" cy="1612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32" idx="6"/>
          </p:cNvCxnSpPr>
          <p:nvPr/>
        </p:nvCxnSpPr>
        <p:spPr>
          <a:xfrm flipH="1">
            <a:off x="2383455" y="3137544"/>
            <a:ext cx="760477" cy="1360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</p:cNvCxnSpPr>
          <p:nvPr/>
        </p:nvCxnSpPr>
        <p:spPr>
          <a:xfrm flipH="1">
            <a:off x="1873257" y="4527864"/>
            <a:ext cx="389246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6412" y="4531093"/>
            <a:ext cx="331802" cy="66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67059" y="3234268"/>
            <a:ext cx="2584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 PER</a:t>
            </a:r>
          </a:p>
          <a:p>
            <a:r>
              <a:rPr lang="it-IT" sz="1600" b="1" dirty="0" smtClean="0"/>
              <a:t> CABLAGGIO STRUTTURATO 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  <a:endCxn id="78" idx="0"/>
          </p:cNvCxnSpPr>
          <p:nvPr/>
        </p:nvCxnSpPr>
        <p:spPr>
          <a:xfrm>
            <a:off x="7533079" y="4551216"/>
            <a:ext cx="309080" cy="678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18751" y="778735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1251130" y="2856458"/>
            <a:ext cx="1400804" cy="444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32" idx="3"/>
          </p:cNvCxnSpPr>
          <p:nvPr/>
        </p:nvCxnSpPr>
        <p:spPr>
          <a:xfrm>
            <a:off x="2422479" y="4535912"/>
            <a:ext cx="302781" cy="6287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34" idx="5"/>
          </p:cNvCxnSpPr>
          <p:nvPr/>
        </p:nvCxnSpPr>
        <p:spPr>
          <a:xfrm>
            <a:off x="4301772" y="4517714"/>
            <a:ext cx="306798" cy="660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3" idx="3"/>
            <a:endCxn id="2" idx="2"/>
          </p:cNvCxnSpPr>
          <p:nvPr/>
        </p:nvCxnSpPr>
        <p:spPr>
          <a:xfrm flipV="1">
            <a:off x="3863909" y="1766306"/>
            <a:ext cx="2145699" cy="25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60" idx="1"/>
          </p:cNvCxnSpPr>
          <p:nvPr/>
        </p:nvCxnSpPr>
        <p:spPr>
          <a:xfrm>
            <a:off x="1803077" y="1766306"/>
            <a:ext cx="968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30" idx="3"/>
          </p:cNvCxnSpPr>
          <p:nvPr/>
        </p:nvCxnSpPr>
        <p:spPr>
          <a:xfrm flipV="1">
            <a:off x="907510" y="4490377"/>
            <a:ext cx="1081047" cy="8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80708" y="4329148"/>
            <a:ext cx="72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PRESA</a:t>
            </a:r>
            <a:endParaRPr lang="it-IT" sz="1600" b="1" dirty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11" y="5229310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>
            <a:stCxn id="108" idx="2"/>
            <a:endCxn id="133" idx="0"/>
          </p:cNvCxnSpPr>
          <p:nvPr/>
        </p:nvCxnSpPr>
        <p:spPr>
          <a:xfrm>
            <a:off x="3454474" y="3137544"/>
            <a:ext cx="750661" cy="1289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07" idx="2"/>
            <a:endCxn id="134" idx="1"/>
          </p:cNvCxnSpPr>
          <p:nvPr/>
        </p:nvCxnSpPr>
        <p:spPr>
          <a:xfrm>
            <a:off x="3740844" y="3145388"/>
            <a:ext cx="593257" cy="1297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77" idx="2"/>
            <a:endCxn id="127" idx="0"/>
          </p:cNvCxnSpPr>
          <p:nvPr/>
        </p:nvCxnSpPr>
        <p:spPr>
          <a:xfrm>
            <a:off x="3774066" y="2081037"/>
            <a:ext cx="3765708" cy="234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3" y="681226"/>
            <a:ext cx="567583" cy="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89" y="-171400"/>
            <a:ext cx="1398624" cy="15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85836" y="441102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57772" y="375756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cxnSp>
        <p:nvCxnSpPr>
          <p:cNvPr id="7" name="Connettore 1 6"/>
          <p:cNvCxnSpPr>
            <a:endCxn id="71" idx="0"/>
          </p:cNvCxnSpPr>
          <p:nvPr/>
        </p:nvCxnSpPr>
        <p:spPr>
          <a:xfrm flipH="1">
            <a:off x="3166960" y="1302481"/>
            <a:ext cx="41" cy="446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454474" y="1133204"/>
            <a:ext cx="750661" cy="59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4" y="2065303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ttore 1 22"/>
          <p:cNvCxnSpPr>
            <a:stCxn id="75" idx="2"/>
          </p:cNvCxnSpPr>
          <p:nvPr/>
        </p:nvCxnSpPr>
        <p:spPr>
          <a:xfrm flipH="1">
            <a:off x="2965421" y="2062540"/>
            <a:ext cx="184254" cy="364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76" idx="2"/>
          </p:cNvCxnSpPr>
          <p:nvPr/>
        </p:nvCxnSpPr>
        <p:spPr>
          <a:xfrm flipH="1">
            <a:off x="3077117" y="2075256"/>
            <a:ext cx="394124" cy="35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112" idx="0"/>
          </p:cNvCxnSpPr>
          <p:nvPr/>
        </p:nvCxnSpPr>
        <p:spPr>
          <a:xfrm>
            <a:off x="3544316" y="2564904"/>
            <a:ext cx="204442" cy="193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3454019" y="2081037"/>
            <a:ext cx="294739" cy="346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71" idx="2"/>
            <a:endCxn id="75" idx="2"/>
          </p:cNvCxnSpPr>
          <p:nvPr/>
        </p:nvCxnSpPr>
        <p:spPr>
          <a:xfrm flipH="1">
            <a:off x="3149675" y="1833972"/>
            <a:ext cx="17285" cy="228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72" idx="2"/>
            <a:endCxn id="76" idx="0"/>
          </p:cNvCxnSpPr>
          <p:nvPr/>
        </p:nvCxnSpPr>
        <p:spPr>
          <a:xfrm flipH="1">
            <a:off x="3471241" y="1833972"/>
            <a:ext cx="1" cy="156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419808" y="230467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921663" y="2372945"/>
            <a:ext cx="960144" cy="79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8" y="1102395"/>
            <a:ext cx="1493951" cy="12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30" y="5072827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19" y="5072827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55" y="5072827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50" y="5049075"/>
            <a:ext cx="1136429" cy="10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26" y="504975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8" y="5041004"/>
            <a:ext cx="589878" cy="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5922314" y="188640"/>
            <a:ext cx="2996330" cy="91375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39212" y="496560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16" name="Connettore 1 15"/>
          <p:cNvCxnSpPr>
            <a:stCxn id="70" idx="3"/>
            <a:endCxn id="5" idx="2"/>
          </p:cNvCxnSpPr>
          <p:nvPr/>
        </p:nvCxnSpPr>
        <p:spPr>
          <a:xfrm flipV="1">
            <a:off x="4511786" y="645518"/>
            <a:ext cx="1410528" cy="3184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11" descr="C:\Users\ecoffey\AppData\Local\Temp\Rar$DRa0.295\30029_Device_firewall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80" y="336537"/>
            <a:ext cx="881808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585293" y="1250183"/>
            <a:ext cx="1263514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 FIREWALL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4244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it-IT" dirty="0" smtClean="0"/>
              <a:t>CENTRALINO TELEFONICO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3" y="115139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17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metto 4 3"/>
          <p:cNvSpPr/>
          <p:nvPr/>
        </p:nvSpPr>
        <p:spPr>
          <a:xfrm>
            <a:off x="7020272" y="954832"/>
            <a:ext cx="1800200" cy="1358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>
            <a:stCxn id="1029" idx="3"/>
          </p:cNvCxnSpPr>
          <p:nvPr/>
        </p:nvCxnSpPr>
        <p:spPr>
          <a:xfrm>
            <a:off x="1543869" y="535732"/>
            <a:ext cx="1443955" cy="1098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7" idx="3"/>
            <a:endCxn id="1026" idx="1"/>
          </p:cNvCxnSpPr>
          <p:nvPr/>
        </p:nvCxnSpPr>
        <p:spPr>
          <a:xfrm>
            <a:off x="1512938" y="1570490"/>
            <a:ext cx="1474886" cy="34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30" idx="3"/>
          </p:cNvCxnSpPr>
          <p:nvPr/>
        </p:nvCxnSpPr>
        <p:spPr>
          <a:xfrm flipV="1">
            <a:off x="1543869" y="2171700"/>
            <a:ext cx="1443955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028" idx="3"/>
          </p:cNvCxnSpPr>
          <p:nvPr/>
        </p:nvCxnSpPr>
        <p:spPr>
          <a:xfrm flipV="1">
            <a:off x="1543869" y="2381250"/>
            <a:ext cx="1443955" cy="125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a destra 17"/>
          <p:cNvSpPr/>
          <p:nvPr/>
        </p:nvSpPr>
        <p:spPr>
          <a:xfrm>
            <a:off x="4937770" y="1989590"/>
            <a:ext cx="2226518" cy="182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4937770" y="1412776"/>
            <a:ext cx="2082502" cy="15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01504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27429" y="91516"/>
            <a:ext cx="7321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SCHEMA DELLE ESIGENZE PER UN’AZIENDA TIPO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2909233" y="692696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LINEE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915816" y="1628800"/>
            <a:ext cx="33123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21465" y="2570030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909233" y="3501008"/>
            <a:ext cx="3312368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886238" y="4437112"/>
            <a:ext cx="3312368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886238" y="5373216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893042" y="1647916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651237" y="868070"/>
            <a:ext cx="204370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LINEE TELEFONICHE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832131" y="1804174"/>
            <a:ext cx="14205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119974" y="2643779"/>
            <a:ext cx="291535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    </a:t>
            </a:r>
            <a:r>
              <a:rPr lang="it-IT" b="1" dirty="0" smtClean="0"/>
              <a:t>RETE INTERNA</a:t>
            </a:r>
          </a:p>
          <a:p>
            <a:r>
              <a:rPr lang="it-IT" b="1" dirty="0" smtClean="0"/>
              <a:t>(CABLAGGIO STRUTTURATO)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71024" y="3676382"/>
            <a:ext cx="15427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NETWORKING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407047" y="4473986"/>
            <a:ext cx="227075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COLLEGAMENTO DATI</a:t>
            </a:r>
          </a:p>
          <a:p>
            <a:r>
              <a:rPr lang="it-IT" b="1" dirty="0" smtClean="0"/>
              <a:t>INTERNET/CDN, ECC.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978613" y="5548590"/>
            <a:ext cx="11276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FIREWALL</a:t>
            </a:r>
            <a:endParaRPr lang="it-IT" b="1" dirty="0"/>
          </a:p>
        </p:txBody>
      </p:sp>
      <p:cxnSp>
        <p:nvCxnSpPr>
          <p:cNvPr id="20" name="Connettore 1 19"/>
          <p:cNvCxnSpPr>
            <a:stCxn id="3" idx="3"/>
          </p:cNvCxnSpPr>
          <p:nvPr/>
        </p:nvCxnSpPr>
        <p:spPr>
          <a:xfrm>
            <a:off x="6221601" y="1052736"/>
            <a:ext cx="5826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804248" y="1052736"/>
            <a:ext cx="0" cy="75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>
            <a:off x="6233833" y="1804174"/>
            <a:ext cx="5704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6233833" y="2173506"/>
            <a:ext cx="5704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804248" y="2173506"/>
            <a:ext cx="0" cy="470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>
            <a:off x="6233833" y="2643779"/>
            <a:ext cx="5704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6233833" y="3068960"/>
            <a:ext cx="5704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804248" y="3068960"/>
            <a:ext cx="0" cy="6074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6233833" y="3676382"/>
            <a:ext cx="5704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6233833" y="4045714"/>
            <a:ext cx="5704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6804248" y="4045714"/>
            <a:ext cx="0" cy="5354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>
            <a:off x="6233833" y="4581128"/>
            <a:ext cx="5704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6205410" y="5013176"/>
            <a:ext cx="598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6804248" y="5013176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endCxn id="9" idx="3"/>
          </p:cNvCxnSpPr>
          <p:nvPr/>
        </p:nvCxnSpPr>
        <p:spPr>
          <a:xfrm flipH="1">
            <a:off x="6198606" y="5733256"/>
            <a:ext cx="60564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6070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3" y="422603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11334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11334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65" y="764704"/>
            <a:ext cx="11334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4849044" y="3930633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1134" y="4377478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1168" y="439227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0230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>
            <a:stCxn id="1026" idx="2"/>
          </p:cNvCxnSpPr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1031" idx="2"/>
          </p:cNvCxnSpPr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030" idx="2"/>
          </p:cNvCxnSpPr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71794" y="395372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PRIVATI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87624" y="258907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smtClean="0"/>
              <a:t>192.166.1. 254</a:t>
            </a:r>
            <a:endParaRPr lang="it-IT" b="1" dirty="0"/>
          </a:p>
        </p:txBody>
      </p:sp>
      <p:sp>
        <p:nvSpPr>
          <p:cNvPr id="1036" name="CasellaDiTesto 1035"/>
          <p:cNvSpPr txBox="1"/>
          <p:nvPr/>
        </p:nvSpPr>
        <p:spPr>
          <a:xfrm>
            <a:off x="2243058" y="482809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148.107.1. 253</a:t>
            </a:r>
            <a:endParaRPr lang="it-IT" b="1" dirty="0"/>
          </a:p>
        </p:txBody>
      </p:sp>
      <p:sp>
        <p:nvSpPr>
          <p:cNvPr id="1037" name="CasellaDiTesto 1036"/>
          <p:cNvSpPr txBox="1"/>
          <p:nvPr/>
        </p:nvSpPr>
        <p:spPr>
          <a:xfrm>
            <a:off x="1849213" y="5661248"/>
            <a:ext cx="21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INDIRIZZO PUBBLICO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329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pic>
        <p:nvPicPr>
          <p:cNvPr id="24" name="Picture 11" descr="C:\Users\ecoffey\AppData\Local\Temp\Rar$DRa0.295\30029_Device_firewal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0" y="2986989"/>
            <a:ext cx="881808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>
            <a:endCxn id="24" idx="0"/>
          </p:cNvCxnSpPr>
          <p:nvPr/>
        </p:nvCxnSpPr>
        <p:spPr>
          <a:xfrm flipH="1">
            <a:off x="1096334" y="2276872"/>
            <a:ext cx="629" cy="7101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24" idx="2"/>
          </p:cNvCxnSpPr>
          <p:nvPr/>
        </p:nvCxnSpPr>
        <p:spPr>
          <a:xfrm>
            <a:off x="1096334" y="3861057"/>
            <a:ext cx="0" cy="5312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2" idx="3"/>
            <a:endCxn id="7" idx="2"/>
          </p:cNvCxnSpPr>
          <p:nvPr/>
        </p:nvCxnSpPr>
        <p:spPr>
          <a:xfrm>
            <a:off x="1457003" y="4655429"/>
            <a:ext cx="3392041" cy="30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2919362" y="5197422"/>
            <a:ext cx="0" cy="576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462648" y="3297324"/>
            <a:ext cx="1127616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FIREWALL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81168" y="188640"/>
            <a:ext cx="8523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168" y="188640"/>
            <a:ext cx="0" cy="2400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81168" y="2589079"/>
            <a:ext cx="8523280" cy="42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8604448" y="188640"/>
            <a:ext cx="0" cy="2421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nettore 1 1028"/>
          <p:cNvCxnSpPr/>
          <p:nvPr/>
        </p:nvCxnSpPr>
        <p:spPr>
          <a:xfrm flipV="1">
            <a:off x="81168" y="3895845"/>
            <a:ext cx="8523280" cy="34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1 1032"/>
          <p:cNvCxnSpPr/>
          <p:nvPr/>
        </p:nvCxnSpPr>
        <p:spPr>
          <a:xfrm>
            <a:off x="81168" y="3930633"/>
            <a:ext cx="0" cy="2234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ttore 1 1034"/>
          <p:cNvCxnSpPr/>
          <p:nvPr/>
        </p:nvCxnSpPr>
        <p:spPr>
          <a:xfrm flipV="1">
            <a:off x="81168" y="6097942"/>
            <a:ext cx="8523280" cy="67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ttore 1 1038"/>
          <p:cNvCxnSpPr/>
          <p:nvPr/>
        </p:nvCxnSpPr>
        <p:spPr>
          <a:xfrm>
            <a:off x="8604448" y="3930633"/>
            <a:ext cx="0" cy="2167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6064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13" y="537321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47" y="836712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51" y="317620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59785" y="2587423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PABX</a:t>
            </a:r>
            <a:endParaRPr lang="it-IT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202"/>
            <a:ext cx="18936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>
            <a:stCxn id="14" idx="2"/>
            <a:endCxn id="16" idx="3"/>
          </p:cNvCxnSpPr>
          <p:nvPr/>
        </p:nvCxnSpPr>
        <p:spPr>
          <a:xfrm flipH="1">
            <a:off x="1893600" y="1674912"/>
            <a:ext cx="5181710" cy="19203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>
            <a:stCxn id="15" idx="1"/>
            <a:endCxn id="16" idx="3"/>
          </p:cNvCxnSpPr>
          <p:nvPr/>
        </p:nvCxnSpPr>
        <p:spPr>
          <a:xfrm flipH="1">
            <a:off x="1893600" y="3595306"/>
            <a:ext cx="46503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1" idx="1"/>
            <a:endCxn id="16" idx="3"/>
          </p:cNvCxnSpPr>
          <p:nvPr/>
        </p:nvCxnSpPr>
        <p:spPr>
          <a:xfrm flipH="1" flipV="1">
            <a:off x="1893600" y="3595306"/>
            <a:ext cx="4584713" cy="2197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11717" y="1849670"/>
            <a:ext cx="107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PABX</a:t>
            </a:r>
            <a:endParaRPr lang="it-IT" sz="32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03848" y="1490246"/>
            <a:ext cx="229966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CAVETTO TELEFONICO</a:t>
            </a:r>
            <a:endParaRPr lang="it-IT" b="1" dirty="0"/>
          </a:p>
        </p:txBody>
      </p:sp>
      <p:cxnSp>
        <p:nvCxnSpPr>
          <p:cNvPr id="21" name="Connettore 2 20"/>
          <p:cNvCxnSpPr>
            <a:stCxn id="2" idx="2"/>
          </p:cNvCxnSpPr>
          <p:nvPr/>
        </p:nvCxnSpPr>
        <p:spPr>
          <a:xfrm>
            <a:off x="4353683" y="1859578"/>
            <a:ext cx="506349" cy="4893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2" idx="2"/>
          </p:cNvCxnSpPr>
          <p:nvPr/>
        </p:nvCxnSpPr>
        <p:spPr>
          <a:xfrm>
            <a:off x="4353683" y="1859578"/>
            <a:ext cx="866389" cy="1569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" idx="2"/>
          </p:cNvCxnSpPr>
          <p:nvPr/>
        </p:nvCxnSpPr>
        <p:spPr>
          <a:xfrm>
            <a:off x="4353683" y="1859578"/>
            <a:ext cx="253174" cy="29375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579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6983505" y="2962769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5541419" y="2961589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4892110" y="2962985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3171278" y="2962985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3723381" y="2950117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2630818" y="2962985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1229674" y="2986283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6193795" y="2973295"/>
            <a:ext cx="354966" cy="1206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" name="Connettore 1 56"/>
          <p:cNvCxnSpPr/>
          <p:nvPr/>
        </p:nvCxnSpPr>
        <p:spPr>
          <a:xfrm>
            <a:off x="1407157" y="2405979"/>
            <a:ext cx="0" cy="37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2809120" y="1052736"/>
            <a:ext cx="12682" cy="1650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3888901" y="2379345"/>
            <a:ext cx="0" cy="3913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endCxn id="60" idx="3"/>
          </p:cNvCxnSpPr>
          <p:nvPr/>
        </p:nvCxnSpPr>
        <p:spPr>
          <a:xfrm flipH="1">
            <a:off x="5068422" y="1268760"/>
            <a:ext cx="2343" cy="14159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6378393" y="2384564"/>
            <a:ext cx="1011" cy="380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stCxn id="63" idx="1"/>
          </p:cNvCxnSpPr>
          <p:nvPr/>
        </p:nvCxnSpPr>
        <p:spPr>
          <a:xfrm>
            <a:off x="3348761" y="3350380"/>
            <a:ext cx="0" cy="294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5718902" y="3286805"/>
            <a:ext cx="0" cy="3213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flipH="1">
            <a:off x="7161155" y="3289570"/>
            <a:ext cx="1" cy="3440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endCxn id="46" idx="1"/>
          </p:cNvCxnSpPr>
          <p:nvPr/>
        </p:nvCxnSpPr>
        <p:spPr>
          <a:xfrm flipV="1">
            <a:off x="146045" y="3058291"/>
            <a:ext cx="1083629" cy="115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46" idx="3"/>
            <a:endCxn id="45" idx="1"/>
          </p:cNvCxnSpPr>
          <p:nvPr/>
        </p:nvCxnSpPr>
        <p:spPr>
          <a:xfrm flipV="1">
            <a:off x="1584640" y="3034993"/>
            <a:ext cx="1046178" cy="232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>
            <a:stCxn id="45" idx="3"/>
            <a:endCxn id="42" idx="1"/>
          </p:cNvCxnSpPr>
          <p:nvPr/>
        </p:nvCxnSpPr>
        <p:spPr>
          <a:xfrm>
            <a:off x="2985784" y="3034993"/>
            <a:ext cx="1854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>
            <a:stCxn id="42" idx="3"/>
            <a:endCxn id="44" idx="1"/>
          </p:cNvCxnSpPr>
          <p:nvPr/>
        </p:nvCxnSpPr>
        <p:spPr>
          <a:xfrm flipV="1">
            <a:off x="3526244" y="3022125"/>
            <a:ext cx="197137" cy="128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stCxn id="44" idx="3"/>
            <a:endCxn id="41" idx="1"/>
          </p:cNvCxnSpPr>
          <p:nvPr/>
        </p:nvCxnSpPr>
        <p:spPr>
          <a:xfrm>
            <a:off x="4078347" y="3022125"/>
            <a:ext cx="813763" cy="128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>
            <a:stCxn id="41" idx="3"/>
            <a:endCxn id="39" idx="1"/>
          </p:cNvCxnSpPr>
          <p:nvPr/>
        </p:nvCxnSpPr>
        <p:spPr>
          <a:xfrm flipV="1">
            <a:off x="5247076" y="3033597"/>
            <a:ext cx="294343" cy="13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>
            <a:stCxn id="47" idx="3"/>
            <a:endCxn id="12" idx="1"/>
          </p:cNvCxnSpPr>
          <p:nvPr/>
        </p:nvCxnSpPr>
        <p:spPr>
          <a:xfrm>
            <a:off x="6548761" y="3033597"/>
            <a:ext cx="434744" cy="11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>
            <a:stCxn id="12" idx="3"/>
          </p:cNvCxnSpPr>
          <p:nvPr/>
        </p:nvCxnSpPr>
        <p:spPr>
          <a:xfrm>
            <a:off x="7338471" y="3034777"/>
            <a:ext cx="10409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>
            <a:stCxn id="39" idx="3"/>
            <a:endCxn id="47" idx="1"/>
          </p:cNvCxnSpPr>
          <p:nvPr/>
        </p:nvCxnSpPr>
        <p:spPr>
          <a:xfrm>
            <a:off x="5896385" y="3033597"/>
            <a:ext cx="2974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tangolo 137"/>
          <p:cNvSpPr/>
          <p:nvPr/>
        </p:nvSpPr>
        <p:spPr>
          <a:xfrm>
            <a:off x="146045" y="2875491"/>
            <a:ext cx="14401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Rettangolo 138"/>
          <p:cNvSpPr/>
          <p:nvPr/>
        </p:nvSpPr>
        <p:spPr>
          <a:xfrm>
            <a:off x="8379404" y="2839520"/>
            <a:ext cx="14401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 rot="5400000">
            <a:off x="6983505" y="3059878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 rot="5400000">
            <a:off x="5541419" y="3066656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 rot="16200000">
            <a:off x="4890939" y="2790208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 rot="16200000">
            <a:off x="3714521" y="2784804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 rot="16200000">
            <a:off x="3171278" y="3100889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 rot="16200000">
            <a:off x="2630818" y="2808800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 rot="5400000">
            <a:off x="1229674" y="2876124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78"/>
          <p:cNvSpPr/>
          <p:nvPr/>
        </p:nvSpPr>
        <p:spPr>
          <a:xfrm rot="5400000">
            <a:off x="6193795" y="2844344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23" y="68825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8" y="1360316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81" y="280071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59" y="1370114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37" y="3497486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41" y="3497486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00" y="3527634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04" y="1363728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3419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115616" y="2204864"/>
            <a:ext cx="68407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898095" y="2087045"/>
            <a:ext cx="235079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966946" y="2060848"/>
            <a:ext cx="235079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1688070" y="1223801"/>
            <a:ext cx="1" cy="9282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825443" y="1052735"/>
            <a:ext cx="0" cy="11019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5826786" y="1740744"/>
            <a:ext cx="1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H="1">
            <a:off x="7550805" y="1722654"/>
            <a:ext cx="1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7145233" y="2231061"/>
            <a:ext cx="0" cy="8199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53635" y="2227820"/>
            <a:ext cx="1" cy="14139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4089741" y="2227820"/>
            <a:ext cx="1" cy="2618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2369007" y="2231061"/>
            <a:ext cx="0" cy="5902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0" descr="C:\Users\ecoffey\AppData\Local\Temp\Rar$DRa0.759\30077_Device_standard_host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18" y="2641021"/>
            <a:ext cx="1679801" cy="15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0.759\30077_Device_standard_host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6" y="255945"/>
            <a:ext cx="1679801" cy="15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9" y="255945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83" y="0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44" y="703723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00556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74" y="3535263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72" y="2950738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3276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45953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68" y="443711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4" y="13664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90" y="-22848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68" y="13664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37" y="1971278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6339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/>
          <p:cNvCxnSpPr/>
          <p:nvPr/>
        </p:nvCxnSpPr>
        <p:spPr>
          <a:xfrm>
            <a:off x="1354278" y="1268760"/>
            <a:ext cx="2353626" cy="1197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4459452" y="1327569"/>
            <a:ext cx="13744" cy="12373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5215536" y="1268760"/>
            <a:ext cx="2191238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5364088" y="2923698"/>
            <a:ext cx="25922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 flipV="1">
            <a:off x="4860032" y="3068960"/>
            <a:ext cx="2700300" cy="1368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4459452" y="3068960"/>
            <a:ext cx="13744" cy="1526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V="1">
            <a:off x="1223628" y="3068960"/>
            <a:ext cx="2916324" cy="1512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1354278" y="2923698"/>
            <a:ext cx="22096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3707904" y="2831232"/>
            <a:ext cx="1728192" cy="237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30" y="2058061"/>
            <a:ext cx="2045131" cy="14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0227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1" y="2277359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3708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1" y="2249390"/>
            <a:ext cx="864096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33" y="364420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0" y="364909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83" y="362527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63" y="362527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32" y="3688811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00" y="367176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6"/>
          <p:cNvCxnSpPr>
            <a:stCxn id="9" idx="0"/>
          </p:cNvCxnSpPr>
          <p:nvPr/>
        </p:nvCxnSpPr>
        <p:spPr>
          <a:xfrm flipV="1">
            <a:off x="1013180" y="2871919"/>
            <a:ext cx="692264" cy="777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8" idx="0"/>
          </p:cNvCxnSpPr>
          <p:nvPr/>
        </p:nvCxnSpPr>
        <p:spPr>
          <a:xfrm flipH="1" flipV="1">
            <a:off x="2123728" y="2868492"/>
            <a:ext cx="1001445" cy="7757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endCxn id="10" idx="0"/>
          </p:cNvCxnSpPr>
          <p:nvPr/>
        </p:nvCxnSpPr>
        <p:spPr>
          <a:xfrm flipH="1">
            <a:off x="4378723" y="2759412"/>
            <a:ext cx="253445" cy="86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11" idx="0"/>
          </p:cNvCxnSpPr>
          <p:nvPr/>
        </p:nvCxnSpPr>
        <p:spPr>
          <a:xfrm>
            <a:off x="4883070" y="2759412"/>
            <a:ext cx="607533" cy="86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 flipV="1">
            <a:off x="4505445" y="1916832"/>
            <a:ext cx="2636747" cy="7669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12" idx="0"/>
          </p:cNvCxnSpPr>
          <p:nvPr/>
        </p:nvCxnSpPr>
        <p:spPr>
          <a:xfrm flipH="1">
            <a:off x="7020272" y="2683826"/>
            <a:ext cx="243840" cy="10049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13" idx="0"/>
          </p:cNvCxnSpPr>
          <p:nvPr/>
        </p:nvCxnSpPr>
        <p:spPr>
          <a:xfrm>
            <a:off x="7365394" y="2683826"/>
            <a:ext cx="818446" cy="987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2771800" y="1916832"/>
            <a:ext cx="1008112" cy="963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49" y="1445635"/>
            <a:ext cx="1335979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20"/>
          <p:cNvCxnSpPr/>
          <p:nvPr/>
        </p:nvCxnSpPr>
        <p:spPr>
          <a:xfrm>
            <a:off x="4067944" y="1916832"/>
            <a:ext cx="1666499" cy="7669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267744" y="2871919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246763" y="2683826"/>
            <a:ext cx="4876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13" y="33265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80" y="2948501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56" y="33265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ttore 1 17"/>
          <p:cNvCxnSpPr>
            <a:stCxn id="47" idx="2"/>
          </p:cNvCxnSpPr>
          <p:nvPr/>
        </p:nvCxnSpPr>
        <p:spPr>
          <a:xfrm>
            <a:off x="3879453" y="820336"/>
            <a:ext cx="403985" cy="987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49" idx="2"/>
          </p:cNvCxnSpPr>
          <p:nvPr/>
        </p:nvCxnSpPr>
        <p:spPr>
          <a:xfrm flipH="1">
            <a:off x="4699156" y="820336"/>
            <a:ext cx="243840" cy="987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stCxn id="48" idx="0"/>
          </p:cNvCxnSpPr>
          <p:nvPr/>
        </p:nvCxnSpPr>
        <p:spPr>
          <a:xfrm flipH="1" flipV="1">
            <a:off x="7774617" y="2683826"/>
            <a:ext cx="896903" cy="264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2828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45953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12" y="460008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3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4" y="13664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90" y="-22848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68" y="13664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37" y="1971278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6339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/>
          <p:cNvCxnSpPr>
            <a:endCxn id="2" idx="1"/>
          </p:cNvCxnSpPr>
          <p:nvPr/>
        </p:nvCxnSpPr>
        <p:spPr>
          <a:xfrm>
            <a:off x="1223628" y="1268760"/>
            <a:ext cx="2238287" cy="105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2" idx="0"/>
          </p:cNvCxnSpPr>
          <p:nvPr/>
        </p:nvCxnSpPr>
        <p:spPr>
          <a:xfrm>
            <a:off x="4459451" y="1268760"/>
            <a:ext cx="1" cy="702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2" idx="7"/>
          </p:cNvCxnSpPr>
          <p:nvPr/>
        </p:nvCxnSpPr>
        <p:spPr>
          <a:xfrm flipH="1">
            <a:off x="5456988" y="1268760"/>
            <a:ext cx="1949786" cy="105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5870181" y="2923698"/>
            <a:ext cx="20861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 flipV="1">
            <a:off x="5796136" y="3645024"/>
            <a:ext cx="1764196" cy="792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>
            <a:endCxn id="2" idx="4"/>
          </p:cNvCxnSpPr>
          <p:nvPr/>
        </p:nvCxnSpPr>
        <p:spPr>
          <a:xfrm flipV="1">
            <a:off x="4459451" y="4345952"/>
            <a:ext cx="1" cy="379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V="1">
            <a:off x="1223628" y="3645024"/>
            <a:ext cx="1908212" cy="936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1354278" y="2923698"/>
            <a:ext cx="16944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/>
          <p:cNvSpPr/>
          <p:nvPr/>
        </p:nvSpPr>
        <p:spPr>
          <a:xfrm>
            <a:off x="3048722" y="1971277"/>
            <a:ext cx="2821459" cy="23746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643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ttore 1 27"/>
          <p:cNvCxnSpPr/>
          <p:nvPr/>
        </p:nvCxnSpPr>
        <p:spPr>
          <a:xfrm flipH="1" flipV="1">
            <a:off x="4942996" y="2060848"/>
            <a:ext cx="1861252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49" y="1445634"/>
            <a:ext cx="1583669" cy="10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ttore 1 17"/>
          <p:cNvCxnSpPr/>
          <p:nvPr/>
        </p:nvCxnSpPr>
        <p:spPr>
          <a:xfrm>
            <a:off x="3325361" y="1196752"/>
            <a:ext cx="479038" cy="757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4699156" y="1196752"/>
            <a:ext cx="999924" cy="757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7" y="-6414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96" y="-6414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51" y="4558189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23" y="4601345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75356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6" y="4581128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74" y="3173537"/>
            <a:ext cx="1583669" cy="10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73538"/>
            <a:ext cx="1583669" cy="10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ttore 1 41"/>
          <p:cNvCxnSpPr/>
          <p:nvPr/>
        </p:nvCxnSpPr>
        <p:spPr>
          <a:xfrm flipH="1">
            <a:off x="2483768" y="2060848"/>
            <a:ext cx="1597677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2267744" y="3789040"/>
            <a:ext cx="756084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H="1">
            <a:off x="1013180" y="3789040"/>
            <a:ext cx="390468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flipH="1">
            <a:off x="6455164" y="3789040"/>
            <a:ext cx="637116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7683551" y="3789040"/>
            <a:ext cx="756084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0048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532440" y="2841450"/>
            <a:ext cx="216024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3528" y="2860495"/>
            <a:ext cx="216024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0171" y="516225"/>
            <a:ext cx="901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TRASMISSIONE BROADCAST SU UN MEZZO TRASMISSIVO CONDIVISO</a:t>
            </a:r>
            <a:endParaRPr lang="it-IT" sz="24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845320" y="5289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43" name="Rettangolo 42"/>
          <p:cNvSpPr/>
          <p:nvPr/>
        </p:nvSpPr>
        <p:spPr>
          <a:xfrm>
            <a:off x="2440855" y="5299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141201" y="5289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5909822" y="5284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896130" y="5273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4295529" y="3125968"/>
            <a:ext cx="0" cy="8568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ccia curva 22"/>
          <p:cNvSpPr/>
          <p:nvPr/>
        </p:nvSpPr>
        <p:spPr>
          <a:xfrm flipH="1">
            <a:off x="1028512" y="3125968"/>
            <a:ext cx="45719" cy="843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>
            <a:off x="1062802" y="3076519"/>
            <a:ext cx="11429" cy="87155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2591698" y="3130565"/>
            <a:ext cx="0" cy="8522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6042783" y="3109857"/>
            <a:ext cx="0" cy="85920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8017622" y="3121371"/>
            <a:ext cx="0" cy="8568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517821" y="3076519"/>
            <a:ext cx="7992888" cy="161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8" y="387990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14" y="387990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45" y="387990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81" y="387990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89" y="387990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curva 1"/>
          <p:cNvSpPr/>
          <p:nvPr/>
        </p:nvSpPr>
        <p:spPr>
          <a:xfrm>
            <a:off x="4295529" y="2623134"/>
            <a:ext cx="813816" cy="434340"/>
          </a:xfrm>
          <a:prstGeom prst="bentArrow">
            <a:avLst>
              <a:gd name="adj1" fmla="val 25000"/>
              <a:gd name="adj2" fmla="val 27734"/>
              <a:gd name="adj3" fmla="val 25000"/>
              <a:gd name="adj4" fmla="val 393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curva 27"/>
          <p:cNvSpPr/>
          <p:nvPr/>
        </p:nvSpPr>
        <p:spPr>
          <a:xfrm flipH="1">
            <a:off x="3529215" y="2621456"/>
            <a:ext cx="762829" cy="434340"/>
          </a:xfrm>
          <a:prstGeom prst="bentArrow">
            <a:avLst>
              <a:gd name="adj1" fmla="val 25000"/>
              <a:gd name="adj2" fmla="val 27734"/>
              <a:gd name="adj3" fmla="val 25000"/>
              <a:gd name="adj4" fmla="val 393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8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0788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0021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4" y="2788784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metto 4 3"/>
          <p:cNvSpPr/>
          <p:nvPr/>
        </p:nvSpPr>
        <p:spPr>
          <a:xfrm>
            <a:off x="7090933" y="3062222"/>
            <a:ext cx="1800200" cy="13586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</a:t>
            </a:r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>
            <a:off x="4950831" y="3741534"/>
            <a:ext cx="2226518" cy="182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152040" y="3554312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RETE PUBBLICA</a:t>
            </a:r>
            <a:endParaRPr lang="it-IT" dirty="0"/>
          </a:p>
        </p:txBody>
      </p:sp>
      <p:cxnSp>
        <p:nvCxnSpPr>
          <p:cNvPr id="9" name="Connettore 1 8"/>
          <p:cNvCxnSpPr>
            <a:stCxn id="1030" idx="3"/>
            <a:endCxn id="1026" idx="1"/>
          </p:cNvCxnSpPr>
          <p:nvPr/>
        </p:nvCxnSpPr>
        <p:spPr>
          <a:xfrm>
            <a:off x="1306609" y="3207884"/>
            <a:ext cx="1681215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028" idx="3"/>
            <a:endCxn id="1026" idx="1"/>
          </p:cNvCxnSpPr>
          <p:nvPr/>
        </p:nvCxnSpPr>
        <p:spPr>
          <a:xfrm flipV="1">
            <a:off x="1327845" y="3927964"/>
            <a:ext cx="1659979" cy="951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41" y="1781198"/>
            <a:ext cx="682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95" y="1781199"/>
            <a:ext cx="682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ttore 1 16"/>
          <p:cNvCxnSpPr>
            <a:stCxn id="15" idx="2"/>
          </p:cNvCxnSpPr>
          <p:nvPr/>
        </p:nvCxnSpPr>
        <p:spPr>
          <a:xfrm flipH="1">
            <a:off x="3167428" y="2247923"/>
            <a:ext cx="1" cy="959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23" idx="2"/>
          </p:cNvCxnSpPr>
          <p:nvPr/>
        </p:nvCxnSpPr>
        <p:spPr>
          <a:xfrm flipH="1">
            <a:off x="4596482" y="2247924"/>
            <a:ext cx="1" cy="959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2824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>
            <a:endCxn id="9" idx="0"/>
          </p:cNvCxnSpPr>
          <p:nvPr/>
        </p:nvCxnSpPr>
        <p:spPr>
          <a:xfrm>
            <a:off x="1403648" y="2276872"/>
            <a:ext cx="61206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>
            <a:endCxn id="9" idx="2"/>
          </p:cNvCxnSpPr>
          <p:nvPr/>
        </p:nvCxnSpPr>
        <p:spPr>
          <a:xfrm flipV="1">
            <a:off x="1403648" y="4362044"/>
            <a:ext cx="6142424" cy="750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1043608" y="2281998"/>
            <a:ext cx="792088" cy="2155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894734" y="2281998"/>
            <a:ext cx="1017827" cy="21551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co 8"/>
          <p:cNvSpPr/>
          <p:nvPr/>
        </p:nvSpPr>
        <p:spPr>
          <a:xfrm>
            <a:off x="7240109" y="2276872"/>
            <a:ext cx="568438" cy="2088232"/>
          </a:xfrm>
          <a:prstGeom prst="arc">
            <a:avLst>
              <a:gd name="adj1" fmla="val 16200000"/>
              <a:gd name="adj2" fmla="val 5328209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1912561" y="2924944"/>
            <a:ext cx="5179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endCxn id="30" idx="2"/>
          </p:cNvCxnSpPr>
          <p:nvPr/>
        </p:nvCxnSpPr>
        <p:spPr>
          <a:xfrm flipV="1">
            <a:off x="1912561" y="3724842"/>
            <a:ext cx="5232685" cy="516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1313972" y="2924944"/>
            <a:ext cx="225739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Arco 29"/>
          <p:cNvSpPr/>
          <p:nvPr/>
        </p:nvSpPr>
        <p:spPr>
          <a:xfrm>
            <a:off x="6012160" y="2675479"/>
            <a:ext cx="1227949" cy="1368152"/>
          </a:xfrm>
          <a:prstGeom prst="arc">
            <a:avLst>
              <a:gd name="adj1" fmla="val 18971395"/>
              <a:gd name="adj2" fmla="val 21079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2 32"/>
          <p:cNvCxnSpPr/>
          <p:nvPr/>
        </p:nvCxnSpPr>
        <p:spPr>
          <a:xfrm>
            <a:off x="4860032" y="2924944"/>
            <a:ext cx="0" cy="7998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H="1" flipV="1">
            <a:off x="5004048" y="3359555"/>
            <a:ext cx="1008112" cy="20856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539552" y="2276872"/>
            <a:ext cx="0" cy="216024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 flipV="1">
            <a:off x="611560" y="3359555"/>
            <a:ext cx="1080120" cy="23016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151620" y="5949280"/>
            <a:ext cx="224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VELOCITA’ D’ACCESSO</a:t>
            </a:r>
            <a:endParaRPr lang="it-IT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860032" y="5445224"/>
            <a:ext cx="292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BANDA MINIMA GARANTITA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426841" y="2924944"/>
            <a:ext cx="40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439652" y="3789040"/>
            <a:ext cx="396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4633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45953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79" y="5448214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3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4" y="13664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90" y="-22848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1" y="0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37" y="1971278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6339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/>
          <p:cNvCxnSpPr>
            <a:endCxn id="2" idx="1"/>
          </p:cNvCxnSpPr>
          <p:nvPr/>
        </p:nvCxnSpPr>
        <p:spPr>
          <a:xfrm>
            <a:off x="1354278" y="1268760"/>
            <a:ext cx="1641677" cy="1108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4350869" y="1268760"/>
            <a:ext cx="13746" cy="702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2" idx="7"/>
          </p:cNvCxnSpPr>
          <p:nvPr/>
        </p:nvCxnSpPr>
        <p:spPr>
          <a:xfrm flipH="1">
            <a:off x="5733275" y="1268760"/>
            <a:ext cx="1673500" cy="1108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6228184" y="2923698"/>
            <a:ext cx="1728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 flipV="1">
            <a:off x="6228184" y="3861048"/>
            <a:ext cx="1332148" cy="576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4364615" y="4755438"/>
            <a:ext cx="14948" cy="8338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V="1">
            <a:off x="1223628" y="3933056"/>
            <a:ext cx="1404156" cy="6480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1442332" y="2914191"/>
            <a:ext cx="1074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/>
          <p:cNvSpPr/>
          <p:nvPr/>
        </p:nvSpPr>
        <p:spPr>
          <a:xfrm>
            <a:off x="2429038" y="1971277"/>
            <a:ext cx="3871154" cy="277139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 rot="20548541">
            <a:off x="3337297" y="2154617"/>
            <a:ext cx="576064" cy="1002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3614734" y="3181009"/>
            <a:ext cx="151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TOKEN RING</a:t>
            </a:r>
            <a:endParaRPr lang="it-IT" sz="2000" b="1" dirty="0"/>
          </a:p>
        </p:txBody>
      </p:sp>
      <p:sp>
        <p:nvSpPr>
          <p:cNvPr id="45" name="CasellaDiTesto 44"/>
          <p:cNvSpPr txBox="1"/>
          <p:nvPr/>
        </p:nvSpPr>
        <p:spPr>
          <a:xfrm rot="20432524">
            <a:off x="3495646" y="2646566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TOKEN</a:t>
            </a:r>
            <a:endParaRPr lang="it-IT" b="1" dirty="0"/>
          </a:p>
        </p:txBody>
      </p:sp>
      <p:cxnSp>
        <p:nvCxnSpPr>
          <p:cNvPr id="51" name="Connettore 2 50"/>
          <p:cNvCxnSpPr/>
          <p:nvPr/>
        </p:nvCxnSpPr>
        <p:spPr>
          <a:xfrm flipH="1" flipV="1">
            <a:off x="3687728" y="2278257"/>
            <a:ext cx="182661" cy="478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72237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667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16" y="524719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622156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61959" y="1368280"/>
            <a:ext cx="288032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55993" y="4489932"/>
            <a:ext cx="288032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161959" y="4489694"/>
            <a:ext cx="288032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64088" y="1366399"/>
            <a:ext cx="288032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4685" y="2427392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ELABORATORE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016827" y="2424516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ELABORATORE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339" y="5487415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ELABORATORE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278449" y="538821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TERMINALE</a:t>
            </a:r>
            <a:endParaRPr lang="it-IT" b="1" dirty="0"/>
          </a:p>
        </p:txBody>
      </p:sp>
      <p:pic>
        <p:nvPicPr>
          <p:cNvPr id="15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26" y="4402007"/>
            <a:ext cx="975360" cy="7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50" y="4401864"/>
            <a:ext cx="975360" cy="7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45" y="1278712"/>
            <a:ext cx="975360" cy="7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33" y="1278712"/>
            <a:ext cx="975360" cy="7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>
            <a:stCxn id="2" idx="3"/>
            <a:endCxn id="10" idx="1"/>
          </p:cNvCxnSpPr>
          <p:nvPr/>
        </p:nvCxnSpPr>
        <p:spPr>
          <a:xfrm flipV="1">
            <a:off x="3449991" y="1654431"/>
            <a:ext cx="1914097" cy="1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9" idx="3"/>
            <a:endCxn id="8" idx="1"/>
          </p:cNvCxnSpPr>
          <p:nvPr/>
        </p:nvCxnSpPr>
        <p:spPr>
          <a:xfrm>
            <a:off x="3449991" y="4777726"/>
            <a:ext cx="1906002" cy="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CasellaDiTesto 1023"/>
          <p:cNvSpPr txBox="1"/>
          <p:nvPr/>
        </p:nvSpPr>
        <p:spPr>
          <a:xfrm>
            <a:off x="1863919" y="191086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sp>
        <p:nvSpPr>
          <p:cNvPr id="1025" name="CasellaDiTesto 1024"/>
          <p:cNvSpPr txBox="1"/>
          <p:nvPr/>
        </p:nvSpPr>
        <p:spPr>
          <a:xfrm>
            <a:off x="3018492" y="1973102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sp>
        <p:nvSpPr>
          <p:cNvPr id="1028" name="CasellaDiTesto 1027"/>
          <p:cNvSpPr txBox="1"/>
          <p:nvPr/>
        </p:nvSpPr>
        <p:spPr>
          <a:xfrm>
            <a:off x="5187032" y="2017942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sp>
        <p:nvSpPr>
          <p:cNvPr id="1029" name="CasellaDiTesto 1028"/>
          <p:cNvSpPr txBox="1"/>
          <p:nvPr/>
        </p:nvSpPr>
        <p:spPr>
          <a:xfrm>
            <a:off x="5864849" y="1942463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sp>
        <p:nvSpPr>
          <p:cNvPr id="1030" name="CasellaDiTesto 1029"/>
          <p:cNvSpPr txBox="1"/>
          <p:nvPr/>
        </p:nvSpPr>
        <p:spPr>
          <a:xfrm>
            <a:off x="1827786" y="506575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sp>
        <p:nvSpPr>
          <p:cNvPr id="1031" name="CasellaDiTesto 1030"/>
          <p:cNvSpPr txBox="1"/>
          <p:nvPr/>
        </p:nvSpPr>
        <p:spPr>
          <a:xfrm>
            <a:off x="3018492" y="5178689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sp>
        <p:nvSpPr>
          <p:cNvPr id="1032" name="CasellaDiTesto 1031"/>
          <p:cNvSpPr txBox="1"/>
          <p:nvPr/>
        </p:nvSpPr>
        <p:spPr>
          <a:xfrm>
            <a:off x="5210782" y="5175062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sp>
        <p:nvSpPr>
          <p:cNvPr id="1033" name="CasellaDiTesto 1032"/>
          <p:cNvSpPr txBox="1"/>
          <p:nvPr/>
        </p:nvSpPr>
        <p:spPr>
          <a:xfrm>
            <a:off x="5824933" y="506575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cxnSp>
        <p:nvCxnSpPr>
          <p:cNvPr id="1037" name="Connettore 1 1036"/>
          <p:cNvCxnSpPr>
            <a:endCxn id="20" idx="1"/>
          </p:cNvCxnSpPr>
          <p:nvPr/>
        </p:nvCxnSpPr>
        <p:spPr>
          <a:xfrm>
            <a:off x="1403648" y="1654431"/>
            <a:ext cx="4958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ttore 1 1038"/>
          <p:cNvCxnSpPr>
            <a:stCxn id="20" idx="3"/>
            <a:endCxn id="2" idx="1"/>
          </p:cNvCxnSpPr>
          <p:nvPr/>
        </p:nvCxnSpPr>
        <p:spPr>
          <a:xfrm>
            <a:off x="2874905" y="1654431"/>
            <a:ext cx="287054" cy="1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>
            <a:stCxn id="10" idx="3"/>
            <a:endCxn id="21" idx="1"/>
          </p:cNvCxnSpPr>
          <p:nvPr/>
        </p:nvCxnSpPr>
        <p:spPr>
          <a:xfrm>
            <a:off x="5652120" y="1654431"/>
            <a:ext cx="1728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Connettore 1 1042"/>
          <p:cNvCxnSpPr>
            <a:stCxn id="21" idx="3"/>
          </p:cNvCxnSpPr>
          <p:nvPr/>
        </p:nvCxnSpPr>
        <p:spPr>
          <a:xfrm>
            <a:off x="6800293" y="1654431"/>
            <a:ext cx="433069" cy="1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endCxn id="15" idx="1"/>
          </p:cNvCxnSpPr>
          <p:nvPr/>
        </p:nvCxnSpPr>
        <p:spPr>
          <a:xfrm>
            <a:off x="1414455" y="4777726"/>
            <a:ext cx="4602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Connettore 1 1061"/>
          <p:cNvCxnSpPr>
            <a:stCxn id="15" idx="3"/>
            <a:endCxn id="9" idx="1"/>
          </p:cNvCxnSpPr>
          <p:nvPr/>
        </p:nvCxnSpPr>
        <p:spPr>
          <a:xfrm>
            <a:off x="2850086" y="4777726"/>
            <a:ext cx="3118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Connettore 1 1069"/>
          <p:cNvCxnSpPr>
            <a:stCxn id="19" idx="3"/>
          </p:cNvCxnSpPr>
          <p:nvPr/>
        </p:nvCxnSpPr>
        <p:spPr>
          <a:xfrm>
            <a:off x="6749310" y="4777583"/>
            <a:ext cx="705512" cy="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Connettore 1 1073"/>
          <p:cNvCxnSpPr>
            <a:stCxn id="8" idx="3"/>
            <a:endCxn id="19" idx="1"/>
          </p:cNvCxnSpPr>
          <p:nvPr/>
        </p:nvCxnSpPr>
        <p:spPr>
          <a:xfrm flipV="1">
            <a:off x="5644025" y="4777583"/>
            <a:ext cx="129925" cy="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7" name="CasellaDiTesto 1076"/>
          <p:cNvSpPr txBox="1"/>
          <p:nvPr/>
        </p:nvSpPr>
        <p:spPr>
          <a:xfrm>
            <a:off x="3020057" y="679409"/>
            <a:ext cx="296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LINEA TELEFONICA DEDICATA</a:t>
            </a:r>
          </a:p>
        </p:txBody>
      </p:sp>
      <p:sp>
        <p:nvSpPr>
          <p:cNvPr id="1078" name="CasellaDiTesto 1077"/>
          <p:cNvSpPr txBox="1"/>
          <p:nvPr/>
        </p:nvSpPr>
        <p:spPr>
          <a:xfrm>
            <a:off x="3023180" y="3622156"/>
            <a:ext cx="296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LINEA TELEFONICA DEDICATA</a:t>
            </a:r>
          </a:p>
          <a:p>
            <a:endParaRPr lang="it-IT" dirty="0"/>
          </a:p>
        </p:txBody>
      </p:sp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61" y="4252702"/>
            <a:ext cx="1349943" cy="11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1634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>
            <a:endCxn id="13" idx="2"/>
          </p:cNvCxnSpPr>
          <p:nvPr/>
        </p:nvCxnSpPr>
        <p:spPr>
          <a:xfrm flipV="1">
            <a:off x="739200" y="2096591"/>
            <a:ext cx="3243232" cy="20734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490863" y="2118856"/>
            <a:ext cx="1800921" cy="20512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257193" y="2108642"/>
            <a:ext cx="464569" cy="20614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 flipV="1">
            <a:off x="5051913" y="2077414"/>
            <a:ext cx="941911" cy="20926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5461460" y="2108643"/>
            <a:ext cx="2308147" cy="2061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25526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124503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850396" y="5442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88918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625417">
            <a:off x="1338735" y="2912193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731422" y="1412776"/>
            <a:ext cx="1992706" cy="6840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40361" y="1916571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220663" y="191683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595797" y="192862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956960" y="192862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37796" y="1924750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85" y="405208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48" y="406349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8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3731422" y="692696"/>
            <a:ext cx="1320491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724128" y="692696"/>
            <a:ext cx="10801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51913" y="692696"/>
            <a:ext cx="17523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804248" y="692696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5724128" y="1412776"/>
            <a:ext cx="1080120" cy="691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285611" y="115357"/>
            <a:ext cx="11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SWITCH</a:t>
            </a:r>
            <a:endParaRPr lang="it-IT" sz="2400" b="1" dirty="0"/>
          </a:p>
        </p:txBody>
      </p:sp>
      <p:sp>
        <p:nvSpPr>
          <p:cNvPr id="40" name="Freccia a destra 39"/>
          <p:cNvSpPr/>
          <p:nvPr/>
        </p:nvSpPr>
        <p:spPr>
          <a:xfrm rot="3478349">
            <a:off x="5494044" y="3124012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32364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>
            <a:endCxn id="13" idx="2"/>
          </p:cNvCxnSpPr>
          <p:nvPr/>
        </p:nvCxnSpPr>
        <p:spPr>
          <a:xfrm flipV="1">
            <a:off x="739200" y="2096591"/>
            <a:ext cx="3243232" cy="20734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490863" y="2118856"/>
            <a:ext cx="1800921" cy="20512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257193" y="2108642"/>
            <a:ext cx="464569" cy="20614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 flipV="1">
            <a:off x="5051913" y="2077414"/>
            <a:ext cx="941911" cy="20926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5461460" y="2108643"/>
            <a:ext cx="2308147" cy="2061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25526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124503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850396" y="5442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88918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625417">
            <a:off x="1338735" y="2912193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731422" y="1412776"/>
            <a:ext cx="1992706" cy="6840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40361" y="1916571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220663" y="191683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595797" y="192862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956960" y="192862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37796" y="1924750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85" y="405208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48" y="406349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8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3731422" y="692696"/>
            <a:ext cx="1320491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724128" y="692696"/>
            <a:ext cx="10801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51913" y="692696"/>
            <a:ext cx="17523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804248" y="692696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5724128" y="1412776"/>
            <a:ext cx="1080120" cy="691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285611" y="115357"/>
            <a:ext cx="11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SWITCH</a:t>
            </a:r>
            <a:endParaRPr lang="it-IT" sz="2400" b="1" dirty="0"/>
          </a:p>
        </p:txBody>
      </p:sp>
      <p:sp>
        <p:nvSpPr>
          <p:cNvPr id="40" name="Freccia a destra 39"/>
          <p:cNvSpPr/>
          <p:nvPr/>
        </p:nvSpPr>
        <p:spPr>
          <a:xfrm rot="2600239">
            <a:off x="6336197" y="2664532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7683950">
            <a:off x="2975028" y="3305645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6145195">
            <a:off x="4244447" y="3148687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3871110">
            <a:off x="5393186" y="3064591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85440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6983505" y="2962769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5541419" y="2961589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4892110" y="2962985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3171278" y="2962985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3723381" y="2950117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2630818" y="2962985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1229674" y="2986283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6193795" y="2973295"/>
            <a:ext cx="354966" cy="1206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" name="Connettore 1 56"/>
          <p:cNvCxnSpPr/>
          <p:nvPr/>
        </p:nvCxnSpPr>
        <p:spPr>
          <a:xfrm>
            <a:off x="1407157" y="2405979"/>
            <a:ext cx="0" cy="375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2809120" y="1052736"/>
            <a:ext cx="12682" cy="1650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3888901" y="2379345"/>
            <a:ext cx="0" cy="3913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endCxn id="60" idx="3"/>
          </p:cNvCxnSpPr>
          <p:nvPr/>
        </p:nvCxnSpPr>
        <p:spPr>
          <a:xfrm flipH="1">
            <a:off x="5068422" y="1268760"/>
            <a:ext cx="2343" cy="14159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6378393" y="2384564"/>
            <a:ext cx="1011" cy="380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stCxn id="63" idx="1"/>
          </p:cNvCxnSpPr>
          <p:nvPr/>
        </p:nvCxnSpPr>
        <p:spPr>
          <a:xfrm>
            <a:off x="3348761" y="3350380"/>
            <a:ext cx="0" cy="294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5718902" y="3286805"/>
            <a:ext cx="0" cy="3213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flipH="1">
            <a:off x="7161155" y="3289570"/>
            <a:ext cx="1" cy="3440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endCxn id="46" idx="1"/>
          </p:cNvCxnSpPr>
          <p:nvPr/>
        </p:nvCxnSpPr>
        <p:spPr>
          <a:xfrm flipV="1">
            <a:off x="146045" y="3058291"/>
            <a:ext cx="1083629" cy="115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46" idx="3"/>
            <a:endCxn id="45" idx="1"/>
          </p:cNvCxnSpPr>
          <p:nvPr/>
        </p:nvCxnSpPr>
        <p:spPr>
          <a:xfrm flipV="1">
            <a:off x="1584640" y="3034993"/>
            <a:ext cx="1046178" cy="232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>
            <a:stCxn id="45" idx="3"/>
            <a:endCxn id="42" idx="1"/>
          </p:cNvCxnSpPr>
          <p:nvPr/>
        </p:nvCxnSpPr>
        <p:spPr>
          <a:xfrm>
            <a:off x="2985784" y="3034993"/>
            <a:ext cx="1854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>
            <a:stCxn id="42" idx="3"/>
            <a:endCxn id="44" idx="1"/>
          </p:cNvCxnSpPr>
          <p:nvPr/>
        </p:nvCxnSpPr>
        <p:spPr>
          <a:xfrm flipV="1">
            <a:off x="3526244" y="3022125"/>
            <a:ext cx="197137" cy="128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stCxn id="44" idx="3"/>
            <a:endCxn id="41" idx="1"/>
          </p:cNvCxnSpPr>
          <p:nvPr/>
        </p:nvCxnSpPr>
        <p:spPr>
          <a:xfrm>
            <a:off x="4078347" y="3022125"/>
            <a:ext cx="813763" cy="128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>
            <a:stCxn id="41" idx="3"/>
            <a:endCxn id="39" idx="1"/>
          </p:cNvCxnSpPr>
          <p:nvPr/>
        </p:nvCxnSpPr>
        <p:spPr>
          <a:xfrm flipV="1">
            <a:off x="5247076" y="3033597"/>
            <a:ext cx="294343" cy="13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>
            <a:stCxn id="47" idx="3"/>
            <a:endCxn id="12" idx="1"/>
          </p:cNvCxnSpPr>
          <p:nvPr/>
        </p:nvCxnSpPr>
        <p:spPr>
          <a:xfrm>
            <a:off x="6548761" y="3033597"/>
            <a:ext cx="434744" cy="11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>
            <a:stCxn id="12" idx="3"/>
          </p:cNvCxnSpPr>
          <p:nvPr/>
        </p:nvCxnSpPr>
        <p:spPr>
          <a:xfrm>
            <a:off x="7338471" y="3034777"/>
            <a:ext cx="10409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>
            <a:stCxn id="39" idx="3"/>
            <a:endCxn id="47" idx="1"/>
          </p:cNvCxnSpPr>
          <p:nvPr/>
        </p:nvCxnSpPr>
        <p:spPr>
          <a:xfrm>
            <a:off x="5896385" y="3033597"/>
            <a:ext cx="2974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tangolo 137"/>
          <p:cNvSpPr/>
          <p:nvPr/>
        </p:nvSpPr>
        <p:spPr>
          <a:xfrm>
            <a:off x="146045" y="2875491"/>
            <a:ext cx="14401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Rettangolo 138"/>
          <p:cNvSpPr/>
          <p:nvPr/>
        </p:nvSpPr>
        <p:spPr>
          <a:xfrm>
            <a:off x="8379404" y="2839520"/>
            <a:ext cx="14401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 rot="5400000">
            <a:off x="6983505" y="3059878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 rot="5400000">
            <a:off x="5541419" y="3066656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 rot="16200000">
            <a:off x="4890939" y="2790208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 rot="16200000">
            <a:off x="3714521" y="2784804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 rot="16200000">
            <a:off x="3171278" y="3100889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 rot="16200000">
            <a:off x="2630818" y="2808800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 rot="5400000">
            <a:off x="1229674" y="2876124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78"/>
          <p:cNvSpPr/>
          <p:nvPr/>
        </p:nvSpPr>
        <p:spPr>
          <a:xfrm rot="5400000">
            <a:off x="6193795" y="2844344"/>
            <a:ext cx="35496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23" y="68825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8" y="1360316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81" y="280071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37" y="3497486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41" y="3497486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04" y="1363728"/>
            <a:ext cx="1383521" cy="11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31" y="555399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61" y="3497486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9468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67245" y="1146984"/>
            <a:ext cx="95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PABX</a:t>
            </a:r>
            <a:endParaRPr lang="it-IT" sz="28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38409" y="7776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 flipV="1">
            <a:off x="2875975" y="777652"/>
            <a:ext cx="4864377" cy="207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2875975" y="2217812"/>
            <a:ext cx="4901001" cy="635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875975" y="2852936"/>
            <a:ext cx="4901001" cy="744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875975" y="2852936"/>
            <a:ext cx="4864377" cy="207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1467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533134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04" y="3220911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76" y="179871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2566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635896" y="592986"/>
            <a:ext cx="229966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CAVETTO TELEFONICO</a:t>
            </a:r>
            <a:endParaRPr lang="it-IT" b="1" dirty="0"/>
          </a:p>
        </p:txBody>
      </p:sp>
      <p:cxnSp>
        <p:nvCxnSpPr>
          <p:cNvPr id="10" name="Connettore 2 9"/>
          <p:cNvCxnSpPr>
            <a:stCxn id="8" idx="2"/>
          </p:cNvCxnSpPr>
          <p:nvPr/>
        </p:nvCxnSpPr>
        <p:spPr>
          <a:xfrm>
            <a:off x="4785731" y="962318"/>
            <a:ext cx="866389" cy="5944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</p:cNvCxnSpPr>
          <p:nvPr/>
        </p:nvCxnSpPr>
        <p:spPr>
          <a:xfrm>
            <a:off x="4785731" y="962318"/>
            <a:ext cx="866389" cy="1458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8" idx="2"/>
          </p:cNvCxnSpPr>
          <p:nvPr/>
        </p:nvCxnSpPr>
        <p:spPr>
          <a:xfrm>
            <a:off x="4785731" y="962318"/>
            <a:ext cx="362333" cy="2178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8" idx="2"/>
          </p:cNvCxnSpPr>
          <p:nvPr/>
        </p:nvCxnSpPr>
        <p:spPr>
          <a:xfrm flipH="1">
            <a:off x="4572000" y="962318"/>
            <a:ext cx="213731" cy="2538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8320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899592" y="3645024"/>
            <a:ext cx="7344816" cy="62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979712" y="3651239"/>
            <a:ext cx="288032" cy="1378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102050" y="3665838"/>
            <a:ext cx="288032" cy="1378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6276577" y="3665838"/>
            <a:ext cx="288032" cy="1378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267744" y="1223174"/>
            <a:ext cx="95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PABX</a:t>
            </a:r>
            <a:endParaRPr lang="it-IT" sz="2800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256588" y="2420888"/>
            <a:ext cx="0" cy="1224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4" idx="2"/>
          </p:cNvCxnSpPr>
          <p:nvPr/>
        </p:nvCxnSpPr>
        <p:spPr>
          <a:xfrm>
            <a:off x="2123728" y="3789040"/>
            <a:ext cx="0" cy="489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Connettore 1 2047"/>
          <p:cNvCxnSpPr>
            <a:stCxn id="26" idx="2"/>
          </p:cNvCxnSpPr>
          <p:nvPr/>
        </p:nvCxnSpPr>
        <p:spPr>
          <a:xfrm>
            <a:off x="4246066" y="3803639"/>
            <a:ext cx="1" cy="48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nettore 1 2051"/>
          <p:cNvCxnSpPr>
            <a:stCxn id="27" idx="2"/>
          </p:cNvCxnSpPr>
          <p:nvPr/>
        </p:nvCxnSpPr>
        <p:spPr>
          <a:xfrm>
            <a:off x="6420593" y="3803639"/>
            <a:ext cx="0" cy="522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2" y="620688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9" y="4129357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13" y="4118717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31" y="4118717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6657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67245" y="1146984"/>
            <a:ext cx="95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PABX</a:t>
            </a:r>
            <a:endParaRPr lang="it-IT" sz="28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38409" y="7776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 flipV="1">
            <a:off x="2875975" y="777652"/>
            <a:ext cx="4864377" cy="207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2875975" y="2217812"/>
            <a:ext cx="4901001" cy="635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875975" y="2852936"/>
            <a:ext cx="4901001" cy="744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875975" y="2852936"/>
            <a:ext cx="4864377" cy="207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1467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533134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04" y="3220911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76" y="179871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2566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22" y="5661247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10" y="9814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1 3"/>
          <p:cNvCxnSpPr/>
          <p:nvPr/>
        </p:nvCxnSpPr>
        <p:spPr>
          <a:xfrm flipV="1">
            <a:off x="2875975" y="692696"/>
            <a:ext cx="2560121" cy="21602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875975" y="2852936"/>
            <a:ext cx="2560121" cy="2880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05033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1" y="1305217"/>
            <a:ext cx="2429174" cy="922177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75" y="5192891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00" y="1168318"/>
            <a:ext cx="1152128" cy="11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216579" y="2279654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442300" y="5819596"/>
            <a:ext cx="56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6904092" y="5802484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4034300" y="122544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664467" y="1580057"/>
            <a:ext cx="102463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INTERNET</a:t>
            </a:r>
            <a:endParaRPr lang="it-IT" sz="1600" b="1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3267043" y="5802484"/>
            <a:ext cx="107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1222447" y="5754742"/>
            <a:ext cx="107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1227080" y="396659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743201" y="1485070"/>
            <a:ext cx="1150718" cy="2455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5" name="Connettore 1 84"/>
          <p:cNvCxnSpPr>
            <a:endCxn id="71" idx="0"/>
          </p:cNvCxnSpPr>
          <p:nvPr/>
        </p:nvCxnSpPr>
        <p:spPr>
          <a:xfrm>
            <a:off x="3166959" y="934803"/>
            <a:ext cx="1" cy="8145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H="1">
            <a:off x="3471240" y="839914"/>
            <a:ext cx="971060" cy="884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>
            <a:stCxn id="73" idx="3"/>
          </p:cNvCxnSpPr>
          <p:nvPr/>
        </p:nvCxnSpPr>
        <p:spPr>
          <a:xfrm>
            <a:off x="3863909" y="1791653"/>
            <a:ext cx="4200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743201" y="2713060"/>
            <a:ext cx="115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53049" y="2763523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561315" y="444860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Ovale 136"/>
          <p:cNvSpPr/>
          <p:nvPr/>
        </p:nvSpPr>
        <p:spPr>
          <a:xfrm flipH="1">
            <a:off x="7467028" y="444860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26" idx="0"/>
          </p:cNvCxnSpPr>
          <p:nvPr/>
        </p:nvCxnSpPr>
        <p:spPr>
          <a:xfrm flipH="1">
            <a:off x="2359655" y="3130582"/>
            <a:ext cx="515924" cy="1283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</p:cNvCxnSpPr>
          <p:nvPr/>
        </p:nvCxnSpPr>
        <p:spPr>
          <a:xfrm>
            <a:off x="3748758" y="2843292"/>
            <a:ext cx="3791015" cy="1560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28" idx="0"/>
          </p:cNvCxnSpPr>
          <p:nvPr/>
        </p:nvCxnSpPr>
        <p:spPr>
          <a:xfrm>
            <a:off x="3486278" y="2843292"/>
            <a:ext cx="2669082" cy="1560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29" idx="0"/>
          </p:cNvCxnSpPr>
          <p:nvPr/>
        </p:nvCxnSpPr>
        <p:spPr>
          <a:xfrm>
            <a:off x="3143932" y="3137544"/>
            <a:ext cx="1112781" cy="1266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</p:cNvCxnSpPr>
          <p:nvPr/>
        </p:nvCxnSpPr>
        <p:spPr>
          <a:xfrm flipH="1">
            <a:off x="1790481" y="4527864"/>
            <a:ext cx="472022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>
            <a:stCxn id="132" idx="5"/>
          </p:cNvCxnSpPr>
          <p:nvPr/>
        </p:nvCxnSpPr>
        <p:spPr>
          <a:xfrm>
            <a:off x="2390150" y="4535912"/>
            <a:ext cx="302002" cy="608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stCxn id="134" idx="4"/>
          </p:cNvCxnSpPr>
          <p:nvPr/>
        </p:nvCxnSpPr>
        <p:spPr>
          <a:xfrm>
            <a:off x="4317936" y="4533241"/>
            <a:ext cx="477488" cy="652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1738" y="4531093"/>
            <a:ext cx="336476" cy="716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1 147"/>
          <p:cNvCxnSpPr>
            <a:stCxn id="137" idx="5"/>
            <a:endCxn id="1029" idx="0"/>
          </p:cNvCxnSpPr>
          <p:nvPr/>
        </p:nvCxnSpPr>
        <p:spPr>
          <a:xfrm>
            <a:off x="7473723" y="4539102"/>
            <a:ext cx="0" cy="653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CasellaDiTesto 181"/>
          <p:cNvSpPr txBox="1"/>
          <p:nvPr/>
        </p:nvSpPr>
        <p:spPr>
          <a:xfrm>
            <a:off x="2343577" y="5756251"/>
            <a:ext cx="56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sp>
        <p:nvSpPr>
          <p:cNvPr id="183" name="CasellaDiTesto 182"/>
          <p:cNvSpPr txBox="1"/>
          <p:nvPr/>
        </p:nvSpPr>
        <p:spPr>
          <a:xfrm>
            <a:off x="5490026" y="5819855"/>
            <a:ext cx="1070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</p:cNvCxnSpPr>
          <p:nvPr/>
        </p:nvCxnSpPr>
        <p:spPr>
          <a:xfrm>
            <a:off x="7600339" y="4539102"/>
            <a:ext cx="853917" cy="631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sellaDiTesto 153"/>
          <p:cNvSpPr txBox="1"/>
          <p:nvPr/>
        </p:nvSpPr>
        <p:spPr>
          <a:xfrm>
            <a:off x="8129107" y="5792600"/>
            <a:ext cx="485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cxnSp>
        <p:nvCxnSpPr>
          <p:cNvPr id="15" name="Connettore 1 14"/>
          <p:cNvCxnSpPr>
            <a:stCxn id="4" idx="6"/>
          </p:cNvCxnSpPr>
          <p:nvPr/>
        </p:nvCxnSpPr>
        <p:spPr>
          <a:xfrm>
            <a:off x="2429175" y="1766306"/>
            <a:ext cx="314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149674" y="2081037"/>
            <a:ext cx="0" cy="677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38" y="5054541"/>
            <a:ext cx="917853" cy="7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36" y="5091696"/>
            <a:ext cx="917853" cy="7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0" y="5050584"/>
            <a:ext cx="917853" cy="7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94" y="-50138"/>
            <a:ext cx="1281245" cy="107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22" y="220833"/>
            <a:ext cx="839355" cy="8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03" y="5089907"/>
            <a:ext cx="588409" cy="6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40" y="5112573"/>
            <a:ext cx="588409" cy="6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81" y="5074967"/>
            <a:ext cx="588409" cy="6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75" y="5049895"/>
            <a:ext cx="588409" cy="6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1" y="2448931"/>
            <a:ext cx="2343576" cy="908061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5075" y="2743007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cxnSp>
        <p:nvCxnSpPr>
          <p:cNvPr id="6" name="Connettore 1 5"/>
          <p:cNvCxnSpPr>
            <a:stCxn id="2" idx="6"/>
            <a:endCxn id="74" idx="1"/>
          </p:cNvCxnSpPr>
          <p:nvPr/>
        </p:nvCxnSpPr>
        <p:spPr>
          <a:xfrm flipV="1">
            <a:off x="2343577" y="2032937"/>
            <a:ext cx="419031" cy="870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8" y="1834713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67" y="2247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517128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657548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08" y="5108616"/>
            <a:ext cx="14954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  <a:endCxn id="1026" idx="1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ttore 2 1038"/>
          <p:cNvCxnSpPr>
            <a:stCxn id="3" idx="4"/>
            <a:endCxn id="20" idx="0"/>
          </p:cNvCxnSpPr>
          <p:nvPr/>
        </p:nvCxnSpPr>
        <p:spPr>
          <a:xfrm flipH="1">
            <a:off x="1528114" y="2976309"/>
            <a:ext cx="14140" cy="219498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2 1040"/>
          <p:cNvCxnSpPr>
            <a:stCxn id="1026" idx="2"/>
            <a:endCxn id="2" idx="0"/>
          </p:cNvCxnSpPr>
          <p:nvPr/>
        </p:nvCxnSpPr>
        <p:spPr>
          <a:xfrm>
            <a:off x="4374821" y="3274873"/>
            <a:ext cx="0" cy="1833743"/>
          </a:xfrm>
          <a:prstGeom prst="straightConnector1">
            <a:avLst/>
          </a:prstGeom>
          <a:ln w="5715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ttore 2 1043"/>
          <p:cNvCxnSpPr>
            <a:stCxn id="1026" idx="3"/>
          </p:cNvCxnSpPr>
          <p:nvPr/>
        </p:nvCxnSpPr>
        <p:spPr>
          <a:xfrm>
            <a:off x="5349794" y="2554793"/>
            <a:ext cx="2131973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741515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18746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62" y="1435308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3" y="5066455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39" y="2178730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85" y="502775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5364088" y="2554793"/>
            <a:ext cx="2123251" cy="1902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endCxn id="3" idx="4"/>
          </p:cNvCxnSpPr>
          <p:nvPr/>
        </p:nvCxnSpPr>
        <p:spPr>
          <a:xfrm flipV="1">
            <a:off x="1542254" y="2976309"/>
            <a:ext cx="0" cy="2166231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endCxn id="17" idx="2"/>
          </p:cNvCxnSpPr>
          <p:nvPr/>
        </p:nvCxnSpPr>
        <p:spPr>
          <a:xfrm flipV="1">
            <a:off x="4371838" y="3386028"/>
            <a:ext cx="0" cy="1756512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741515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18746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62" y="1435308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3" y="5066455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39" y="2178730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85" y="502775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/>
          <p:cNvCxnSpPr>
            <a:endCxn id="3" idx="4"/>
          </p:cNvCxnSpPr>
          <p:nvPr/>
        </p:nvCxnSpPr>
        <p:spPr>
          <a:xfrm flipV="1">
            <a:off x="1514960" y="2976309"/>
            <a:ext cx="27294" cy="21662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371838" y="3284984"/>
            <a:ext cx="0" cy="18575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4533902" y="3284984"/>
            <a:ext cx="398138" cy="185755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21" idx="1"/>
          </p:cNvCxnSpPr>
          <p:nvPr/>
        </p:nvCxnSpPr>
        <p:spPr>
          <a:xfrm>
            <a:off x="5364088" y="2573815"/>
            <a:ext cx="2123251" cy="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741515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18746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62" y="1435308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3" y="5066455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39" y="2178730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85" y="502775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/>
          <p:cNvCxnSpPr/>
          <p:nvPr/>
        </p:nvCxnSpPr>
        <p:spPr>
          <a:xfrm flipV="1">
            <a:off x="4371837" y="3292971"/>
            <a:ext cx="1" cy="185755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21" idx="1"/>
          </p:cNvCxnSpPr>
          <p:nvPr/>
        </p:nvCxnSpPr>
        <p:spPr>
          <a:xfrm>
            <a:off x="5364088" y="2573815"/>
            <a:ext cx="212325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3" idx="4"/>
          </p:cNvCxnSpPr>
          <p:nvPr/>
        </p:nvCxnSpPr>
        <p:spPr>
          <a:xfrm flipH="1">
            <a:off x="1528114" y="2976309"/>
            <a:ext cx="14140" cy="21662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657548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29868" y="100279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349794" y="2554793"/>
            <a:ext cx="2140973" cy="1902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41" y="5039949"/>
            <a:ext cx="678522" cy="69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>
            <a:endCxn id="3" idx="4"/>
          </p:cNvCxnSpPr>
          <p:nvPr/>
        </p:nvCxnSpPr>
        <p:spPr>
          <a:xfrm flipV="1">
            <a:off x="1528114" y="2976309"/>
            <a:ext cx="14140" cy="21949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923928" y="3274873"/>
            <a:ext cx="447910" cy="18676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451777" y="3244058"/>
            <a:ext cx="488194" cy="18676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349794" y="2554793"/>
            <a:ext cx="2465009" cy="2746415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71" y="1400951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67" y="2169218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32820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6" y="5039949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221620" y="58229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741515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18746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62" y="1435308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3" y="5066455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39" y="2178730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85" y="502775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/>
          <p:cNvCxnSpPr/>
          <p:nvPr/>
        </p:nvCxnSpPr>
        <p:spPr>
          <a:xfrm flipV="1">
            <a:off x="4371837" y="3292971"/>
            <a:ext cx="1" cy="185755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21" idx="1"/>
          </p:cNvCxnSpPr>
          <p:nvPr/>
        </p:nvCxnSpPr>
        <p:spPr>
          <a:xfrm>
            <a:off x="5364088" y="2573815"/>
            <a:ext cx="212325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endCxn id="3" idx="4"/>
          </p:cNvCxnSpPr>
          <p:nvPr/>
        </p:nvCxnSpPr>
        <p:spPr>
          <a:xfrm flipV="1">
            <a:off x="1542254" y="2976309"/>
            <a:ext cx="0" cy="21742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7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4209774" y="58692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741515" y="2985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661547" y="118746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82513" y="2287166"/>
            <a:ext cx="19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307162" y="2133277"/>
            <a:ext cx="2470184" cy="8430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02781" y="23701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25" name="Connettore 1 1024"/>
          <p:cNvCxnSpPr>
            <a:stCxn id="3" idx="6"/>
          </p:cNvCxnSpPr>
          <p:nvPr/>
        </p:nvCxnSpPr>
        <p:spPr>
          <a:xfrm>
            <a:off x="2777346" y="2554793"/>
            <a:ext cx="6225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62" y="1435308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39" y="2178730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85" y="502775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/>
          <p:cNvCxnSpPr/>
          <p:nvPr/>
        </p:nvCxnSpPr>
        <p:spPr>
          <a:xfrm flipV="1">
            <a:off x="4371837" y="3292971"/>
            <a:ext cx="1" cy="185755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21" idx="1"/>
          </p:cNvCxnSpPr>
          <p:nvPr/>
        </p:nvCxnSpPr>
        <p:spPr>
          <a:xfrm>
            <a:off x="5364088" y="2573815"/>
            <a:ext cx="212325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flipH="1">
            <a:off x="5364088" y="2739459"/>
            <a:ext cx="2123251" cy="229442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4533902" y="3292971"/>
            <a:ext cx="548228" cy="185755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3" y="422603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4849044" y="3930633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1134" y="4377478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1168" y="439227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3293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0230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71794" y="395372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PRIVATI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55370" y="252092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smtClean="0"/>
              <a:t>192.166.1. 254</a:t>
            </a:r>
            <a:endParaRPr lang="it-IT" b="1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1096333" y="2298871"/>
            <a:ext cx="0" cy="21477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2 1032"/>
          <p:cNvCxnSpPr>
            <a:stCxn id="2" idx="3"/>
          </p:cNvCxnSpPr>
          <p:nvPr/>
        </p:nvCxnSpPr>
        <p:spPr>
          <a:xfrm flipV="1">
            <a:off x="1457003" y="4623105"/>
            <a:ext cx="3411255" cy="323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2243058" y="4192812"/>
            <a:ext cx="15808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148.107.1. 253</a:t>
            </a:r>
            <a:endParaRPr lang="it-IT" b="1" dirty="0"/>
          </a:p>
        </p:txBody>
      </p:sp>
      <p:sp>
        <p:nvSpPr>
          <p:cNvPr id="1037" name="CasellaDiTesto 1036"/>
          <p:cNvSpPr txBox="1"/>
          <p:nvPr/>
        </p:nvSpPr>
        <p:spPr>
          <a:xfrm>
            <a:off x="1898383" y="4780523"/>
            <a:ext cx="21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INDIRIZZO PUBBLICO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50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51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295\30029_Device_firewal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7" y="3030537"/>
            <a:ext cx="881808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1025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3" y="422603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4849044" y="3930633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1134" y="4377478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1168" y="439227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3293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0230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71794" y="395372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PRIVATI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55370" y="252092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smtClean="0"/>
              <a:t>192.166.1. 254</a:t>
            </a:r>
            <a:endParaRPr lang="it-IT" b="1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1096333" y="2298871"/>
            <a:ext cx="0" cy="21477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2 1032"/>
          <p:cNvCxnSpPr>
            <a:stCxn id="2" idx="3"/>
          </p:cNvCxnSpPr>
          <p:nvPr/>
        </p:nvCxnSpPr>
        <p:spPr>
          <a:xfrm flipV="1">
            <a:off x="1457003" y="4623105"/>
            <a:ext cx="3411255" cy="323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2243058" y="4192812"/>
            <a:ext cx="15808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148.107.1. 253</a:t>
            </a:r>
            <a:endParaRPr lang="it-IT" b="1" dirty="0"/>
          </a:p>
        </p:txBody>
      </p:sp>
      <p:sp>
        <p:nvSpPr>
          <p:cNvPr id="1037" name="CasellaDiTesto 1036"/>
          <p:cNvSpPr txBox="1"/>
          <p:nvPr/>
        </p:nvSpPr>
        <p:spPr>
          <a:xfrm>
            <a:off x="1898383" y="4780523"/>
            <a:ext cx="21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INDIRIZZO PUBBLICO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50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51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295\30029_Device_firewal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7" y="3030537"/>
            <a:ext cx="881808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81168" y="2890257"/>
            <a:ext cx="845536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81168" y="3904605"/>
            <a:ext cx="8455367" cy="9924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Connettore 1 1025"/>
          <p:cNvCxnSpPr/>
          <p:nvPr/>
        </p:nvCxnSpPr>
        <p:spPr>
          <a:xfrm flipV="1">
            <a:off x="8536535" y="2636912"/>
            <a:ext cx="0" cy="2533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nettore 1 1027"/>
          <p:cNvCxnSpPr/>
          <p:nvPr/>
        </p:nvCxnSpPr>
        <p:spPr>
          <a:xfrm flipV="1">
            <a:off x="81168" y="2636912"/>
            <a:ext cx="0" cy="2533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ttore 1 1037"/>
          <p:cNvCxnSpPr/>
          <p:nvPr/>
        </p:nvCxnSpPr>
        <p:spPr>
          <a:xfrm>
            <a:off x="8536535" y="3904605"/>
            <a:ext cx="0" cy="288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/>
          <p:nvPr/>
        </p:nvCxnSpPr>
        <p:spPr>
          <a:xfrm>
            <a:off x="81168" y="4003852"/>
            <a:ext cx="0" cy="2221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84343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59" y="1124744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69" y="2620740"/>
            <a:ext cx="9620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20" y="2276364"/>
            <a:ext cx="659110" cy="4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82" y="44846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17" y="1124744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26" y="1584741"/>
            <a:ext cx="659110" cy="4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uvola 8"/>
          <p:cNvSpPr/>
          <p:nvPr/>
        </p:nvSpPr>
        <p:spPr>
          <a:xfrm>
            <a:off x="3407704" y="4226796"/>
            <a:ext cx="3384376" cy="1956741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PSTNP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599755" y="98392"/>
            <a:ext cx="43482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599755" y="98392"/>
            <a:ext cx="0" cy="31145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599755" y="3212976"/>
            <a:ext cx="17332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/>
          <p:nvPr/>
        </p:nvCxnSpPr>
        <p:spPr>
          <a:xfrm>
            <a:off x="5294995" y="3212976"/>
            <a:ext cx="16530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endCxn id="14" idx="1"/>
          </p:cNvCxnSpPr>
          <p:nvPr/>
        </p:nvCxnSpPr>
        <p:spPr>
          <a:xfrm flipV="1">
            <a:off x="971600" y="2492642"/>
            <a:ext cx="53722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4" idx="3"/>
            <a:endCxn id="1030" idx="1"/>
          </p:cNvCxnSpPr>
          <p:nvPr/>
        </p:nvCxnSpPr>
        <p:spPr>
          <a:xfrm flipV="1">
            <a:off x="2167930" y="1462882"/>
            <a:ext cx="805529" cy="1029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30" idx="3"/>
            <a:endCxn id="15" idx="1"/>
          </p:cNvCxnSpPr>
          <p:nvPr/>
        </p:nvCxnSpPr>
        <p:spPr>
          <a:xfrm flipV="1">
            <a:off x="3659259" y="786606"/>
            <a:ext cx="811823" cy="6762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5" idx="3"/>
            <a:endCxn id="17" idx="1"/>
          </p:cNvCxnSpPr>
          <p:nvPr/>
        </p:nvCxnSpPr>
        <p:spPr>
          <a:xfrm>
            <a:off x="5156882" y="786606"/>
            <a:ext cx="794435" cy="6762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ttore 1 1052"/>
          <p:cNvCxnSpPr>
            <a:stCxn id="17" idx="3"/>
            <a:endCxn id="18" idx="1"/>
          </p:cNvCxnSpPr>
          <p:nvPr/>
        </p:nvCxnSpPr>
        <p:spPr>
          <a:xfrm>
            <a:off x="6637117" y="1462882"/>
            <a:ext cx="1268409" cy="338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Connettore 1 1058"/>
          <p:cNvCxnSpPr>
            <a:stCxn id="1030" idx="3"/>
            <a:endCxn id="1036" idx="0"/>
          </p:cNvCxnSpPr>
          <p:nvPr/>
        </p:nvCxnSpPr>
        <p:spPr>
          <a:xfrm>
            <a:off x="3659259" y="1462882"/>
            <a:ext cx="1154723" cy="115785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Connettore 1 1064"/>
          <p:cNvCxnSpPr>
            <a:stCxn id="17" idx="1"/>
            <a:endCxn id="1036" idx="0"/>
          </p:cNvCxnSpPr>
          <p:nvPr/>
        </p:nvCxnSpPr>
        <p:spPr>
          <a:xfrm flipH="1">
            <a:off x="4813982" y="1462882"/>
            <a:ext cx="1137335" cy="1157858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Connettore 1 1066"/>
          <p:cNvCxnSpPr/>
          <p:nvPr/>
        </p:nvCxnSpPr>
        <p:spPr>
          <a:xfrm>
            <a:off x="703182" y="4678288"/>
            <a:ext cx="921823" cy="526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Connettore 1 1068"/>
          <p:cNvCxnSpPr/>
          <p:nvPr/>
        </p:nvCxnSpPr>
        <p:spPr>
          <a:xfrm flipV="1">
            <a:off x="718746" y="5205167"/>
            <a:ext cx="906259" cy="135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Connettore 1 1070"/>
          <p:cNvCxnSpPr/>
          <p:nvPr/>
        </p:nvCxnSpPr>
        <p:spPr>
          <a:xfrm flipV="1">
            <a:off x="728854" y="5202660"/>
            <a:ext cx="921823" cy="867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Connettore 1 1072"/>
          <p:cNvCxnSpPr/>
          <p:nvPr/>
        </p:nvCxnSpPr>
        <p:spPr>
          <a:xfrm flipV="1">
            <a:off x="2973459" y="5202660"/>
            <a:ext cx="434245" cy="2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597106" y="4874695"/>
            <a:ext cx="956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PSTN</a:t>
            </a:r>
            <a:endParaRPr lang="it-IT" sz="2800" b="1" dirty="0"/>
          </a:p>
        </p:txBody>
      </p:sp>
      <p:cxnSp>
        <p:nvCxnSpPr>
          <p:cNvPr id="4" name="Connettore 1 3"/>
          <p:cNvCxnSpPr>
            <a:stCxn id="18" idx="2"/>
          </p:cNvCxnSpPr>
          <p:nvPr/>
        </p:nvCxnSpPr>
        <p:spPr>
          <a:xfrm>
            <a:off x="8235081" y="2017296"/>
            <a:ext cx="1" cy="1039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stCxn id="1036" idx="2"/>
            <a:endCxn id="9" idx="3"/>
          </p:cNvCxnSpPr>
          <p:nvPr/>
        </p:nvCxnSpPr>
        <p:spPr>
          <a:xfrm>
            <a:off x="4813982" y="3649440"/>
            <a:ext cx="285910" cy="689234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948041" y="98392"/>
            <a:ext cx="0" cy="31145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87866" y="1230798"/>
            <a:ext cx="1237839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</a:p>
          <a:p>
            <a:r>
              <a:rPr lang="it-IT" sz="2000" b="1" dirty="0" smtClean="0"/>
              <a:t>    VOIP</a:t>
            </a:r>
            <a:endParaRPr lang="it-IT" sz="2000" b="1" dirty="0"/>
          </a:p>
        </p:txBody>
      </p:sp>
      <p:pic>
        <p:nvPicPr>
          <p:cNvPr id="35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20" y="4338674"/>
            <a:ext cx="1551424" cy="14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30" y="2921717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2" y="2041811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89240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9774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5308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82953" y="1695166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52348" y="4196082"/>
            <a:ext cx="2880320" cy="18037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66280" y="6082670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348378"/>
            <a:ext cx="854052" cy="12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66495" y="5508201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04129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118659" y="2596081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6" y="246737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6" y="333043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0" y="4116345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94618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6716269" y="2914360"/>
            <a:ext cx="0" cy="15194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6487370" y="2914360"/>
            <a:ext cx="0" cy="15194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5478537" y="2329603"/>
            <a:ext cx="1008833" cy="56620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49" idx="3"/>
          </p:cNvCxnSpPr>
          <p:nvPr/>
        </p:nvCxnSpPr>
        <p:spPr>
          <a:xfrm flipH="1">
            <a:off x="897366" y="2343236"/>
            <a:ext cx="1550398" cy="13046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61174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0" y="2782478"/>
            <a:ext cx="1305719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00" y="4482537"/>
            <a:ext cx="720080" cy="5657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0989" y="4454676"/>
            <a:ext cx="648072" cy="5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3315849" y="2822942"/>
            <a:ext cx="25832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endCxn id="33" idx="1"/>
          </p:cNvCxnSpPr>
          <p:nvPr/>
        </p:nvCxnSpPr>
        <p:spPr>
          <a:xfrm flipV="1">
            <a:off x="3329344" y="3519556"/>
            <a:ext cx="2569717" cy="110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1028" idx="2"/>
          </p:cNvCxnSpPr>
          <p:nvPr/>
        </p:nvCxnSpPr>
        <p:spPr>
          <a:xfrm>
            <a:off x="2662990" y="4251802"/>
            <a:ext cx="632041" cy="7277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5791930" y="4248064"/>
            <a:ext cx="652859" cy="6677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3" idx="2"/>
          </p:cNvCxnSpPr>
          <p:nvPr/>
        </p:nvCxnSpPr>
        <p:spPr>
          <a:xfrm>
            <a:off x="8496436" y="3753262"/>
            <a:ext cx="0" cy="558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-43606" y="5533978"/>
            <a:ext cx="347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Doppino telefonico (ultimo miglio)</a:t>
            </a:r>
            <a:endParaRPr lang="it-IT" b="1" dirty="0"/>
          </a:p>
        </p:txBody>
      </p:sp>
      <p:sp>
        <p:nvSpPr>
          <p:cNvPr id="1024" name="CasellaDiTesto 1023"/>
          <p:cNvSpPr txBox="1"/>
          <p:nvPr/>
        </p:nvSpPr>
        <p:spPr>
          <a:xfrm>
            <a:off x="1996430" y="1844824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telefonica</a:t>
            </a:r>
            <a:endParaRPr lang="it-IT" b="1" dirty="0"/>
          </a:p>
        </p:txBody>
      </p:sp>
      <p:sp>
        <p:nvSpPr>
          <p:cNvPr id="1030" name="CasellaDiTesto 1029"/>
          <p:cNvSpPr txBox="1"/>
          <p:nvPr/>
        </p:nvSpPr>
        <p:spPr>
          <a:xfrm>
            <a:off x="3575883" y="2361323"/>
            <a:ext cx="190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multi-coppia</a:t>
            </a:r>
            <a:endParaRPr lang="it-IT" b="1" dirty="0"/>
          </a:p>
        </p:txBody>
      </p:sp>
      <p:sp>
        <p:nvSpPr>
          <p:cNvPr id="1031" name="CasellaDiTesto 1030"/>
          <p:cNvSpPr txBox="1"/>
          <p:nvPr/>
        </p:nvSpPr>
        <p:spPr>
          <a:xfrm>
            <a:off x="3542989" y="3053097"/>
            <a:ext cx="197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fibra ottica</a:t>
            </a:r>
            <a:endParaRPr lang="it-IT" b="1" dirty="0"/>
          </a:p>
        </p:txBody>
      </p:sp>
      <p:sp>
        <p:nvSpPr>
          <p:cNvPr id="1032" name="CasellaDiTesto 1031"/>
          <p:cNvSpPr txBox="1"/>
          <p:nvPr/>
        </p:nvSpPr>
        <p:spPr>
          <a:xfrm>
            <a:off x="3851919" y="4471176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Ponte radio</a:t>
            </a:r>
            <a:endParaRPr lang="it-IT" b="1" dirty="0"/>
          </a:p>
        </p:txBody>
      </p:sp>
      <p:sp>
        <p:nvSpPr>
          <p:cNvPr id="1033" name="CasellaDiTesto 1032"/>
          <p:cNvSpPr txBox="1"/>
          <p:nvPr/>
        </p:nvSpPr>
        <p:spPr>
          <a:xfrm>
            <a:off x="1347343" y="980727"/>
            <a:ext cx="598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    PERCORSO DI UNA CHIAMATA TELEFONICA </a:t>
            </a:r>
            <a:endParaRPr lang="it-IT" sz="2400" b="1" dirty="0"/>
          </a:p>
        </p:txBody>
      </p:sp>
      <p:cxnSp>
        <p:nvCxnSpPr>
          <p:cNvPr id="27" name="Connettore 1 26"/>
          <p:cNvCxnSpPr/>
          <p:nvPr/>
        </p:nvCxnSpPr>
        <p:spPr>
          <a:xfrm>
            <a:off x="3295031" y="4187256"/>
            <a:ext cx="260403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738812" y="3730998"/>
            <a:ext cx="15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Coassiale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067505" y="1844824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telefonica</a:t>
            </a:r>
            <a:endParaRPr lang="it-IT" b="1" dirty="0"/>
          </a:p>
        </p:txBody>
      </p:sp>
      <p:sp>
        <p:nvSpPr>
          <p:cNvPr id="2" name="Rettangolo 1"/>
          <p:cNvSpPr/>
          <p:nvPr/>
        </p:nvSpPr>
        <p:spPr>
          <a:xfrm>
            <a:off x="1259632" y="4033126"/>
            <a:ext cx="288032" cy="5572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4" y="2971911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61" y="2784894"/>
            <a:ext cx="1305719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>
            <a:stCxn id="32" idx="2"/>
          </p:cNvCxnSpPr>
          <p:nvPr/>
        </p:nvCxnSpPr>
        <p:spPr>
          <a:xfrm>
            <a:off x="645024" y="3763999"/>
            <a:ext cx="0" cy="547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2" idx="1"/>
          </p:cNvCxnSpPr>
          <p:nvPr/>
        </p:nvCxnSpPr>
        <p:spPr>
          <a:xfrm>
            <a:off x="645024" y="4311773"/>
            <a:ext cx="6146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827584" y="4311774"/>
            <a:ext cx="0" cy="1349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2" idx="3"/>
            <a:endCxn id="1028" idx="1"/>
          </p:cNvCxnSpPr>
          <p:nvPr/>
        </p:nvCxnSpPr>
        <p:spPr>
          <a:xfrm flipV="1">
            <a:off x="1547664" y="3517140"/>
            <a:ext cx="462466" cy="794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7710383" y="4033126"/>
            <a:ext cx="288032" cy="5572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1114145" y="5164646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cxnSp>
        <p:nvCxnSpPr>
          <p:cNvPr id="39" name="Connettore 2 38"/>
          <p:cNvCxnSpPr/>
          <p:nvPr/>
        </p:nvCxnSpPr>
        <p:spPr>
          <a:xfrm flipH="1" flipV="1">
            <a:off x="1778897" y="4045714"/>
            <a:ext cx="231233" cy="7773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502227" y="4798599"/>
            <a:ext cx="1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Urbano</a:t>
            </a:r>
            <a:endParaRPr lang="it-IT" b="1" dirty="0"/>
          </a:p>
        </p:txBody>
      </p:sp>
      <p:cxnSp>
        <p:nvCxnSpPr>
          <p:cNvPr id="52" name="Connettore 2 51"/>
          <p:cNvCxnSpPr>
            <a:stCxn id="37" idx="0"/>
            <a:endCxn id="2" idx="2"/>
          </p:cNvCxnSpPr>
          <p:nvPr/>
        </p:nvCxnSpPr>
        <p:spPr>
          <a:xfrm flipH="1" flipV="1">
            <a:off x="1403648" y="4590420"/>
            <a:ext cx="4873" cy="5742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42" idx="3"/>
          </p:cNvCxnSpPr>
          <p:nvPr/>
        </p:nvCxnSpPr>
        <p:spPr>
          <a:xfrm>
            <a:off x="7998415" y="4311773"/>
            <a:ext cx="4980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33" idx="3"/>
            <a:endCxn id="42" idx="1"/>
          </p:cNvCxnSpPr>
          <p:nvPr/>
        </p:nvCxnSpPr>
        <p:spPr>
          <a:xfrm>
            <a:off x="7204780" y="3519556"/>
            <a:ext cx="505603" cy="7922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3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224737" y="2221970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87" y="5147420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69779" y="2564904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75483" y="35464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379573" y="25482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PUBBLICA</a:t>
            </a:r>
            <a:endParaRPr lang="it-IT" b="1" dirty="0"/>
          </a:p>
        </p:txBody>
      </p:sp>
      <p:cxnSp>
        <p:nvCxnSpPr>
          <p:cNvPr id="3" name="Connettore 2 2"/>
          <p:cNvCxnSpPr>
            <a:stCxn id="17" idx="0"/>
            <a:endCxn id="1026" idx="2"/>
          </p:cNvCxnSpPr>
          <p:nvPr/>
        </p:nvCxnSpPr>
        <p:spPr>
          <a:xfrm flipV="1">
            <a:off x="4962623" y="3284984"/>
            <a:ext cx="8286" cy="18624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026" idx="3"/>
            <a:endCxn id="1027" idx="0"/>
          </p:cNvCxnSpPr>
          <p:nvPr/>
        </p:nvCxnSpPr>
        <p:spPr>
          <a:xfrm>
            <a:off x="5945882" y="2564904"/>
            <a:ext cx="2386856" cy="14850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5925377" y="2614041"/>
            <a:ext cx="2062820" cy="1810912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5044634" y="3307434"/>
            <a:ext cx="401465" cy="186243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38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6" y="3965072"/>
            <a:ext cx="800941" cy="423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61" y="2289076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7" y="206283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23528" y="332656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820157" y="332656"/>
            <a:ext cx="1872208" cy="792088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05188" y="544034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90240" y="544034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1124744"/>
            <a:ext cx="1377668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1259632" y="1124744"/>
            <a:ext cx="1118961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71907" y="1602551"/>
            <a:ext cx="183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 IP CISCO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00737" y="185092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TELEFONO ANALOGICO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302385" y="517423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625342" y="1850926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38" name="Rettangolo 37"/>
          <p:cNvSpPr/>
          <p:nvPr/>
        </p:nvSpPr>
        <p:spPr>
          <a:xfrm>
            <a:off x="3961132" y="3199645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2555402" y="2829854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4109127" y="2861816"/>
            <a:ext cx="0" cy="337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7722193" y="3188953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6137864" y="2934058"/>
            <a:ext cx="0" cy="41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7870188" y="2887956"/>
            <a:ext cx="0" cy="300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7553569" y="1802606"/>
            <a:ext cx="50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FAX</a:t>
            </a:r>
            <a:endParaRPr lang="it-IT" sz="1600" b="1" dirty="0"/>
          </a:p>
        </p:txBody>
      </p:sp>
      <p:cxnSp>
        <p:nvCxnSpPr>
          <p:cNvPr id="54" name="Connettore 1 53"/>
          <p:cNvCxnSpPr/>
          <p:nvPr/>
        </p:nvCxnSpPr>
        <p:spPr>
          <a:xfrm>
            <a:off x="6724196" y="3323318"/>
            <a:ext cx="1" cy="61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98927" y="3912782"/>
            <a:ext cx="141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WIRELESS LAN</a:t>
            </a:r>
          </a:p>
          <a:p>
            <a:r>
              <a:rPr lang="it-IT" sz="1600" b="1" dirty="0" smtClean="0"/>
              <a:t>ACCESS POINT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TABLET PC</a:t>
            </a:r>
            <a:endParaRPr lang="it-IT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60" y="3767026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2 16"/>
          <p:cNvCxnSpPr>
            <a:endCxn id="38" idx="1"/>
          </p:cNvCxnSpPr>
          <p:nvPr/>
        </p:nvCxnSpPr>
        <p:spPr>
          <a:xfrm>
            <a:off x="3067427" y="3067995"/>
            <a:ext cx="893705" cy="208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endCxn id="1026" idx="1"/>
          </p:cNvCxnSpPr>
          <p:nvPr/>
        </p:nvCxnSpPr>
        <p:spPr>
          <a:xfrm>
            <a:off x="990199" y="1850926"/>
            <a:ext cx="921669" cy="2594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" y="217504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9584" y="3124133"/>
            <a:ext cx="155783" cy="398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8459080" y="3124134"/>
            <a:ext cx="155783" cy="398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624731" y="6077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LAN</a:t>
            </a:r>
            <a:endParaRPr lang="it-IT" b="1" dirty="0"/>
          </a:p>
        </p:txBody>
      </p:sp>
      <p:cxnSp>
        <p:nvCxnSpPr>
          <p:cNvPr id="18" name="Connettore 2 17"/>
          <p:cNvCxnSpPr>
            <a:stCxn id="9" idx="2"/>
          </p:cNvCxnSpPr>
          <p:nvPr/>
        </p:nvCxnSpPr>
        <p:spPr>
          <a:xfrm>
            <a:off x="6911829" y="977048"/>
            <a:ext cx="14781" cy="2346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 flipV="1">
            <a:off x="2459273" y="5601994"/>
            <a:ext cx="5657622" cy="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311860" y="5058181"/>
            <a:ext cx="47885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076254" y="3192392"/>
            <a:ext cx="22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PRESA ANALOGICA</a:t>
            </a:r>
            <a:endParaRPr lang="it-IT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08" y="5779321"/>
            <a:ext cx="936104" cy="54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436810" y="59049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G4</a:t>
            </a:r>
            <a:endParaRPr lang="it-IT" b="1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663928" y="4621152"/>
            <a:ext cx="0" cy="420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6399666" y="4641689"/>
            <a:ext cx="0" cy="416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8100392" y="4604747"/>
            <a:ext cx="0" cy="47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707657" y="4561984"/>
            <a:ext cx="170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PRESA DIGITALE</a:t>
            </a:r>
            <a:endParaRPr lang="it-IT" b="1" dirty="0"/>
          </a:p>
        </p:txBody>
      </p:sp>
      <p:cxnSp>
        <p:nvCxnSpPr>
          <p:cNvPr id="48" name="Connettore 1 47"/>
          <p:cNvCxnSpPr/>
          <p:nvPr/>
        </p:nvCxnSpPr>
        <p:spPr>
          <a:xfrm>
            <a:off x="4858098" y="5601994"/>
            <a:ext cx="0" cy="171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endCxn id="1029" idx="0"/>
          </p:cNvCxnSpPr>
          <p:nvPr/>
        </p:nvCxnSpPr>
        <p:spPr>
          <a:xfrm>
            <a:off x="6830560" y="5602492"/>
            <a:ext cx="0" cy="176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523169" y="476672"/>
            <a:ext cx="2133928" cy="316835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NT1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3203848" y="3284984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2351261" y="3298405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523169" y="3478425"/>
            <a:ext cx="168511" cy="166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709305" y="2074569"/>
            <a:ext cx="160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NT1 PLUS</a:t>
            </a:r>
            <a:endParaRPr lang="it-IT" sz="28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50830" y="309428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220 V</a:t>
            </a:r>
            <a:endParaRPr lang="it-IT" b="1" dirty="0"/>
          </a:p>
        </p:txBody>
      </p:sp>
      <p:sp>
        <p:nvSpPr>
          <p:cNvPr id="2" name="Ovale 1"/>
          <p:cNvSpPr/>
          <p:nvPr/>
        </p:nvSpPr>
        <p:spPr>
          <a:xfrm>
            <a:off x="1730266" y="836712"/>
            <a:ext cx="177438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730266" y="1205136"/>
            <a:ext cx="177438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/>
          <p:nvPr/>
        </p:nvCxnSpPr>
        <p:spPr>
          <a:xfrm>
            <a:off x="650830" y="3561724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459273" y="3658445"/>
            <a:ext cx="0" cy="195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311860" y="3658445"/>
            <a:ext cx="0" cy="13831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32" idx="1"/>
          </p:cNvCxnSpPr>
          <p:nvPr/>
        </p:nvCxnSpPr>
        <p:spPr>
          <a:xfrm flipH="1">
            <a:off x="3491880" y="3377058"/>
            <a:ext cx="584374" cy="101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46" idx="0"/>
          </p:cNvCxnSpPr>
          <p:nvPr/>
        </p:nvCxnSpPr>
        <p:spPr>
          <a:xfrm flipV="1">
            <a:off x="1561032" y="3789040"/>
            <a:ext cx="790229" cy="7729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63" y="5697867"/>
            <a:ext cx="10934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4034159"/>
            <a:ext cx="648072" cy="6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72" y="4065842"/>
            <a:ext cx="648072" cy="6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92" y="4065842"/>
            <a:ext cx="648072" cy="6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758015" y="5436541"/>
            <a:ext cx="200167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2915816" y="5512741"/>
            <a:ext cx="1748112" cy="3921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370899" y="577932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 ISDN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60047" y="427405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026213XXX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47839" y="4268760"/>
            <a:ext cx="124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026213XXY</a:t>
            </a:r>
            <a:endParaRPr lang="it-IT" sz="16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86544" y="4223430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026213XXK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3574" y="5887010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026213XXH</a:t>
            </a:r>
            <a:endParaRPr lang="it-IT" sz="1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45984" y="5897760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026213XXL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59303017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9699" y="2618910"/>
            <a:ext cx="2094628" cy="136815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</a:t>
            </a:r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2094628" y="3302986"/>
            <a:ext cx="1685284" cy="180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3779912" y="3140968"/>
            <a:ext cx="360040" cy="3240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5" idx="3"/>
          </p:cNvCxnSpPr>
          <p:nvPr/>
        </p:nvCxnSpPr>
        <p:spPr>
          <a:xfrm>
            <a:off x="4139952" y="3302986"/>
            <a:ext cx="2520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19128" y="3140968"/>
            <a:ext cx="18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5887877" y="2060848"/>
            <a:ext cx="0" cy="1066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114791" y="1583944"/>
            <a:ext cx="330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Da 15 a max. 30 canali B 64 Kbps</a:t>
            </a:r>
            <a:endParaRPr lang="it-IT" b="1" dirty="0"/>
          </a:p>
        </p:txBody>
      </p:sp>
      <p:cxnSp>
        <p:nvCxnSpPr>
          <p:cNvPr id="13" name="Connettore 2 12"/>
          <p:cNvCxnSpPr>
            <a:endCxn id="5" idx="2"/>
          </p:cNvCxnSpPr>
          <p:nvPr/>
        </p:nvCxnSpPr>
        <p:spPr>
          <a:xfrm flipV="1">
            <a:off x="3959932" y="3465004"/>
            <a:ext cx="0" cy="8867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717637" y="43651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TRU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938416" y="6165304"/>
            <a:ext cx="213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Terminazione di rete</a:t>
            </a:r>
            <a:endParaRPr lang="it-IT" b="1" dirty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3941336" y="4733154"/>
            <a:ext cx="1" cy="13588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545214" y="2727463"/>
            <a:ext cx="973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2 Mbps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950552" y="2287615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PABX</a:t>
            </a:r>
            <a:endParaRPr lang="it-IT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4139952" y="3465004"/>
            <a:ext cx="2520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32" idx="0"/>
          </p:cNvCxnSpPr>
          <p:nvPr/>
        </p:nvCxnSpPr>
        <p:spPr>
          <a:xfrm flipH="1" flipV="1">
            <a:off x="5373954" y="3510300"/>
            <a:ext cx="1" cy="6567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860032" y="416708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Canale D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375485" y="931991"/>
            <a:ext cx="437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Canali B + Canale D =  2048 Kbps </a:t>
            </a:r>
            <a:endParaRPr lang="it-IT" sz="2400" b="1" dirty="0"/>
          </a:p>
        </p:txBody>
      </p:sp>
      <p:pic>
        <p:nvPicPr>
          <p:cNvPr id="24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36388"/>
            <a:ext cx="1551424" cy="14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1994898" y="2866063"/>
            <a:ext cx="183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A 2 COPPIE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1885219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304071" y="3032956"/>
            <a:ext cx="1584176" cy="11161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380312" y="3136865"/>
            <a:ext cx="1080120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4283968" y="2780928"/>
            <a:ext cx="288032" cy="252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5868144" y="2780928"/>
            <a:ext cx="216024" cy="252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572000" y="2780928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084168" y="2780928"/>
            <a:ext cx="0" cy="1080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5868144" y="3861048"/>
            <a:ext cx="216024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4869550" y="3550123"/>
            <a:ext cx="72008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4868416" y="3248980"/>
            <a:ext cx="72008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868416" y="3845614"/>
            <a:ext cx="72008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4430430" y="351406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4432876" y="3205227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28084" y="3294725"/>
            <a:ext cx="396044" cy="566323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4139952" y="3392996"/>
            <a:ext cx="144016" cy="373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975063" y="3383380"/>
            <a:ext cx="144016" cy="369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>
            <a:stCxn id="46" idx="3"/>
            <a:endCxn id="43" idx="1"/>
          </p:cNvCxnSpPr>
          <p:nvPr/>
        </p:nvCxnSpPr>
        <p:spPr>
          <a:xfrm>
            <a:off x="3119079" y="3568287"/>
            <a:ext cx="1020873" cy="112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5976156" y="3383223"/>
            <a:ext cx="45719" cy="238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1" name="Connettore 1 50"/>
          <p:cNvCxnSpPr>
            <a:stCxn id="49" idx="3"/>
            <a:endCxn id="4" idx="1"/>
          </p:cNvCxnSpPr>
          <p:nvPr/>
        </p:nvCxnSpPr>
        <p:spPr>
          <a:xfrm flipV="1">
            <a:off x="6021875" y="3496905"/>
            <a:ext cx="1358437" cy="57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7318359" y="3392996"/>
            <a:ext cx="45719" cy="238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" name="Connettore 1 56"/>
          <p:cNvCxnSpPr/>
          <p:nvPr/>
        </p:nvCxnSpPr>
        <p:spPr>
          <a:xfrm flipV="1">
            <a:off x="7364078" y="2906942"/>
            <a:ext cx="304266" cy="2299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8460432" y="2906942"/>
            <a:ext cx="288032" cy="2299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7668344" y="2906942"/>
            <a:ext cx="10801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8748464" y="2906942"/>
            <a:ext cx="0" cy="6840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V="1">
            <a:off x="8460432" y="3591018"/>
            <a:ext cx="288032" cy="2700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e 73"/>
          <p:cNvSpPr/>
          <p:nvPr/>
        </p:nvSpPr>
        <p:spPr>
          <a:xfrm>
            <a:off x="7475979" y="3622611"/>
            <a:ext cx="72008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7480207" y="3363464"/>
            <a:ext cx="72008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4869550" y="315070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103</a:t>
            </a:r>
            <a:endParaRPr lang="it-IT" sz="1400" b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4869550" y="346824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104</a:t>
            </a:r>
            <a:endParaRPr lang="it-IT" sz="1400" b="1" dirty="0"/>
          </a:p>
        </p:txBody>
      </p:sp>
      <p:sp>
        <p:nvSpPr>
          <p:cNvPr id="80" name="Ovale 79"/>
          <p:cNvSpPr/>
          <p:nvPr/>
        </p:nvSpPr>
        <p:spPr>
          <a:xfrm>
            <a:off x="7926998" y="3468242"/>
            <a:ext cx="72008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80"/>
          <p:cNvSpPr/>
          <p:nvPr/>
        </p:nvSpPr>
        <p:spPr>
          <a:xfrm>
            <a:off x="4432876" y="381048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CasellaDiTesto 81"/>
          <p:cNvSpPr txBox="1"/>
          <p:nvPr/>
        </p:nvSpPr>
        <p:spPr>
          <a:xfrm>
            <a:off x="4858252" y="375319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109</a:t>
            </a:r>
            <a:endParaRPr lang="it-IT" sz="1400" b="1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4448621" y="314083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105</a:t>
            </a:r>
            <a:endParaRPr lang="it-IT" sz="1400" b="1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4458317" y="34296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106</a:t>
            </a:r>
            <a:endParaRPr lang="it-IT" sz="1400" b="1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4459629" y="37030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107</a:t>
            </a:r>
            <a:endParaRPr lang="it-IT" sz="1400" b="1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7499146" y="32690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103</a:t>
            </a:r>
            <a:endParaRPr lang="it-IT" sz="1400" b="1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7499146" y="3519753"/>
            <a:ext cx="482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104</a:t>
            </a:r>
            <a:endParaRPr lang="it-IT" sz="1400" b="1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999006" y="339804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109</a:t>
            </a:r>
            <a:endParaRPr lang="it-IT" sz="1400" b="1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1119763" y="260648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ELABORATORE</a:t>
            </a:r>
            <a:endParaRPr lang="it-IT" b="1" dirty="0"/>
          </a:p>
        </p:txBody>
      </p:sp>
      <p:cxnSp>
        <p:nvCxnSpPr>
          <p:cNvPr id="92" name="Connettore 2 91"/>
          <p:cNvCxnSpPr/>
          <p:nvPr/>
        </p:nvCxnSpPr>
        <p:spPr>
          <a:xfrm flipH="1">
            <a:off x="3707904" y="980728"/>
            <a:ext cx="1728192" cy="24173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/>
          <p:nvPr/>
        </p:nvCxnSpPr>
        <p:spPr>
          <a:xfrm>
            <a:off x="5436096" y="980728"/>
            <a:ext cx="1368152" cy="23827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/>
          <p:cNvSpPr txBox="1"/>
          <p:nvPr/>
        </p:nvSpPr>
        <p:spPr>
          <a:xfrm>
            <a:off x="4519027" y="445314"/>
            <a:ext cx="232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CONNETTORE 25 POLI </a:t>
            </a:r>
            <a:endParaRPr lang="it-IT" b="1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3923928" y="4941168"/>
            <a:ext cx="26936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APPARATO DI CONTROLLO</a:t>
            </a:r>
            <a:endParaRPr lang="it-IT" b="1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7728536" y="479715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sp>
        <p:nvSpPr>
          <p:cNvPr id="99" name="Ovale 98"/>
          <p:cNvSpPr/>
          <p:nvPr/>
        </p:nvSpPr>
        <p:spPr>
          <a:xfrm>
            <a:off x="8550442" y="3267618"/>
            <a:ext cx="10801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1" name="Connettore 1 100"/>
          <p:cNvCxnSpPr/>
          <p:nvPr/>
        </p:nvCxnSpPr>
        <p:spPr>
          <a:xfrm flipV="1">
            <a:off x="8577047" y="3363464"/>
            <a:ext cx="593558" cy="121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2 102"/>
          <p:cNvCxnSpPr/>
          <p:nvPr/>
        </p:nvCxnSpPr>
        <p:spPr>
          <a:xfrm>
            <a:off x="8429073" y="1810322"/>
            <a:ext cx="537414" cy="1510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/>
          <p:cNvSpPr txBox="1"/>
          <p:nvPr/>
        </p:nvSpPr>
        <p:spPr>
          <a:xfrm>
            <a:off x="6122432" y="1417412"/>
            <a:ext cx="296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LINEA TELEFONICA DEDICATA</a:t>
            </a:r>
            <a:endParaRPr lang="it-IT" b="1" dirty="0"/>
          </a:p>
        </p:txBody>
      </p:sp>
      <p:cxnSp>
        <p:nvCxnSpPr>
          <p:cNvPr id="107" name="Connettore 2 106"/>
          <p:cNvCxnSpPr>
            <a:stCxn id="97" idx="0"/>
          </p:cNvCxnSpPr>
          <p:nvPr/>
        </p:nvCxnSpPr>
        <p:spPr>
          <a:xfrm flipH="1" flipV="1">
            <a:off x="5270739" y="4293096"/>
            <a:ext cx="1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2 108"/>
          <p:cNvCxnSpPr/>
          <p:nvPr/>
        </p:nvCxnSpPr>
        <p:spPr>
          <a:xfrm flipV="1">
            <a:off x="8175333" y="3954496"/>
            <a:ext cx="0" cy="880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6365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spitiweb.indire.it/puglia/pug03/td/img00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70485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323528" y="2286164"/>
            <a:ext cx="444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CONNETTORE 25 POLI PER LA  RS-232 C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77807" y="2286164"/>
            <a:ext cx="215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CONNETTORE 9 POLI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6173368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44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24" y="465440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1547664" y="1340768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3263094" y="2025247"/>
            <a:ext cx="2856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PUBBLICA (CAVO A 2 FILI) </a:t>
            </a:r>
            <a:endParaRPr lang="it-IT" sz="16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195736" y="2059385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MODEM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63017" y="2132856"/>
            <a:ext cx="1424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ELABORATORE</a:t>
            </a:r>
            <a:endParaRPr lang="it-IT" sz="1600" b="1" dirty="0"/>
          </a:p>
        </p:txBody>
      </p:sp>
      <p:pic>
        <p:nvPicPr>
          <p:cNvPr id="4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58" y="465440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76" y="254144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3239153" y="1340768"/>
            <a:ext cx="26359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948264" y="1340768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054129" y="96108"/>
            <a:ext cx="29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TRASMISSIONE HALF DUPLEX</a:t>
            </a:r>
            <a:endParaRPr lang="it-IT" b="1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3289483" y="1052736"/>
            <a:ext cx="258561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289483" y="1618805"/>
            <a:ext cx="262628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20" y="4890759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52" y="5240515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67" y="5254433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76" y="4890759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ttore 1 34"/>
          <p:cNvCxnSpPr/>
          <p:nvPr/>
        </p:nvCxnSpPr>
        <p:spPr>
          <a:xfrm>
            <a:off x="1415054" y="6004579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69" idx="3"/>
            <a:endCxn id="70" idx="1"/>
          </p:cNvCxnSpPr>
          <p:nvPr/>
        </p:nvCxnSpPr>
        <p:spPr>
          <a:xfrm>
            <a:off x="3201188" y="6004579"/>
            <a:ext cx="2516579" cy="139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>
            <a:stCxn id="70" idx="3"/>
          </p:cNvCxnSpPr>
          <p:nvPr/>
        </p:nvCxnSpPr>
        <p:spPr>
          <a:xfrm>
            <a:off x="6941903" y="6018497"/>
            <a:ext cx="6544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>
            <a:off x="3287261" y="5733256"/>
            <a:ext cx="2430505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H="1">
            <a:off x="3289483" y="6237312"/>
            <a:ext cx="223851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3057300" y="5069767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TRASMISSIONE FULL DUPLEX</a:t>
            </a:r>
            <a:endParaRPr lang="it-IT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2892541" y="6488668"/>
            <a:ext cx="31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PUBBLICA (CAVO A 4 FILI)</a:t>
            </a:r>
            <a:endParaRPr lang="it-IT" b="1" dirty="0"/>
          </a:p>
        </p:txBody>
      </p:sp>
      <p:pic>
        <p:nvPicPr>
          <p:cNvPr id="80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1" y="263691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80" y="263691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01" y="2848208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17" y="2853556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Connettore 1 84"/>
          <p:cNvCxnSpPr/>
          <p:nvPr/>
        </p:nvCxnSpPr>
        <p:spPr>
          <a:xfrm>
            <a:off x="1499587" y="3612272"/>
            <a:ext cx="5154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 flipV="1">
            <a:off x="3131615" y="3612272"/>
            <a:ext cx="2689972" cy="5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>
            <a:stCxn id="82" idx="3"/>
          </p:cNvCxnSpPr>
          <p:nvPr/>
        </p:nvCxnSpPr>
        <p:spPr>
          <a:xfrm flipV="1">
            <a:off x="6968237" y="3612271"/>
            <a:ext cx="62809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/>
          <p:nvPr/>
        </p:nvCxnSpPr>
        <p:spPr>
          <a:xfrm>
            <a:off x="3201188" y="3356992"/>
            <a:ext cx="25429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 flipH="1">
            <a:off x="3201187" y="3933056"/>
            <a:ext cx="251657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2546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98758" y="2708918"/>
            <a:ext cx="57522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www.cvsperoni.it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95314" y="4553324"/>
            <a:ext cx="5574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DOMINIO DI 1° LIVELLO</a:t>
            </a:r>
            <a:endParaRPr lang="it-IT" sz="4400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5724128" y="4029744"/>
            <a:ext cx="1368152" cy="6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entesi graffa aperta 8"/>
          <p:cNvSpPr/>
          <p:nvPr/>
        </p:nvSpPr>
        <p:spPr>
          <a:xfrm rot="16200000">
            <a:off x="6942838" y="3567589"/>
            <a:ext cx="504056" cy="493204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84439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98758" y="2708918"/>
            <a:ext cx="57522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www.cvsperoni.it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5322765"/>
            <a:ext cx="5574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DOMINIO DI 2° LIVELLO</a:t>
            </a:r>
            <a:endParaRPr lang="it-IT" sz="4400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5076056" y="4045999"/>
            <a:ext cx="0" cy="13338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entesi graffa aperta 8"/>
          <p:cNvSpPr/>
          <p:nvPr/>
        </p:nvSpPr>
        <p:spPr>
          <a:xfrm rot="16200000">
            <a:off x="5040052" y="2491158"/>
            <a:ext cx="504056" cy="288032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3839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98758" y="2708918"/>
            <a:ext cx="7146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www.libri.cvsperoni.it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40450" y="5491407"/>
            <a:ext cx="5574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DOMINIO DI 3° LIVELLO</a:t>
            </a:r>
            <a:endParaRPr lang="it-IT" sz="4400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4391980" y="4149080"/>
            <a:ext cx="0" cy="13338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entesi graffa aperta 8"/>
          <p:cNvSpPr/>
          <p:nvPr/>
        </p:nvSpPr>
        <p:spPr>
          <a:xfrm rot="16200000">
            <a:off x="4139952" y="3109895"/>
            <a:ext cx="504056" cy="136815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94100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87" y="2806394"/>
            <a:ext cx="833678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00" y="4482537"/>
            <a:ext cx="720080" cy="5657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0157" y="4436651"/>
            <a:ext cx="648072" cy="5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3315849" y="2822942"/>
            <a:ext cx="25832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3329344" y="3519556"/>
            <a:ext cx="2569717" cy="110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843808" y="4219175"/>
            <a:ext cx="451223" cy="8012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38" idx="2"/>
          </p:cNvCxnSpPr>
          <p:nvPr/>
        </p:nvCxnSpPr>
        <p:spPr>
          <a:xfrm flipH="1">
            <a:off x="5747608" y="4219175"/>
            <a:ext cx="503947" cy="7640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CasellaDiTesto 1023"/>
          <p:cNvSpPr txBox="1"/>
          <p:nvPr/>
        </p:nvSpPr>
        <p:spPr>
          <a:xfrm>
            <a:off x="3339535" y="5805264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Centrale telefonica</a:t>
            </a:r>
          </a:p>
        </p:txBody>
      </p:sp>
      <p:sp>
        <p:nvSpPr>
          <p:cNvPr id="1030" name="CasellaDiTesto 1029"/>
          <p:cNvSpPr txBox="1"/>
          <p:nvPr/>
        </p:nvSpPr>
        <p:spPr>
          <a:xfrm>
            <a:off x="3575883" y="2361323"/>
            <a:ext cx="190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multi-coppia</a:t>
            </a:r>
            <a:endParaRPr lang="it-IT" b="1" dirty="0"/>
          </a:p>
        </p:txBody>
      </p:sp>
      <p:sp>
        <p:nvSpPr>
          <p:cNvPr id="1031" name="CasellaDiTesto 1030"/>
          <p:cNvSpPr txBox="1"/>
          <p:nvPr/>
        </p:nvSpPr>
        <p:spPr>
          <a:xfrm>
            <a:off x="3542989" y="3053097"/>
            <a:ext cx="197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fibra ottica</a:t>
            </a:r>
            <a:endParaRPr lang="it-IT" b="1" dirty="0"/>
          </a:p>
        </p:txBody>
      </p:sp>
      <p:sp>
        <p:nvSpPr>
          <p:cNvPr id="1032" name="CasellaDiTesto 1031"/>
          <p:cNvSpPr txBox="1"/>
          <p:nvPr/>
        </p:nvSpPr>
        <p:spPr>
          <a:xfrm>
            <a:off x="3851919" y="4471176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Ponte radio</a:t>
            </a:r>
            <a:endParaRPr lang="it-IT" b="1" dirty="0"/>
          </a:p>
        </p:txBody>
      </p:sp>
      <p:sp>
        <p:nvSpPr>
          <p:cNvPr id="1033" name="CasellaDiTesto 1032"/>
          <p:cNvSpPr txBox="1"/>
          <p:nvPr/>
        </p:nvSpPr>
        <p:spPr>
          <a:xfrm>
            <a:off x="1347343" y="980727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    </a:t>
            </a:r>
            <a:endParaRPr lang="it-IT" sz="2400" b="1" dirty="0"/>
          </a:p>
        </p:txBody>
      </p:sp>
      <p:cxnSp>
        <p:nvCxnSpPr>
          <p:cNvPr id="27" name="Connettore 1 26"/>
          <p:cNvCxnSpPr/>
          <p:nvPr/>
        </p:nvCxnSpPr>
        <p:spPr>
          <a:xfrm>
            <a:off x="3295031" y="4187256"/>
            <a:ext cx="260403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738812" y="3730998"/>
            <a:ext cx="15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Coassiale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323055" y="1073060"/>
            <a:ext cx="21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Centrale trasmissioni</a:t>
            </a:r>
            <a:endParaRPr lang="it-IT" b="1" dirty="0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86" y="2806394"/>
            <a:ext cx="833678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16" y="2749851"/>
            <a:ext cx="833678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53" y="2749851"/>
            <a:ext cx="833678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Connettore 2 44"/>
          <p:cNvCxnSpPr>
            <a:endCxn id="36" idx="0"/>
          </p:cNvCxnSpPr>
          <p:nvPr/>
        </p:nvCxnSpPr>
        <p:spPr>
          <a:xfrm flipH="1">
            <a:off x="2919025" y="1340768"/>
            <a:ext cx="1577013" cy="14656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4496038" y="1340768"/>
            <a:ext cx="1755517" cy="1389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stCxn id="1024" idx="0"/>
          </p:cNvCxnSpPr>
          <p:nvPr/>
        </p:nvCxnSpPr>
        <p:spPr>
          <a:xfrm flipH="1" flipV="1">
            <a:off x="2051720" y="4454676"/>
            <a:ext cx="2279209" cy="1350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1024" idx="0"/>
          </p:cNvCxnSpPr>
          <p:nvPr/>
        </p:nvCxnSpPr>
        <p:spPr>
          <a:xfrm flipV="1">
            <a:off x="4330929" y="4275718"/>
            <a:ext cx="2833359" cy="15295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49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236807" y="2188235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4" y="508533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69779" y="2564904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75483" y="35464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424557" y="248521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PUBBLICA</a:t>
            </a:r>
            <a:endParaRPr lang="it-IT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5862576"/>
            <a:ext cx="678522" cy="69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>
            <a:stCxn id="1026" idx="3"/>
            <a:endCxn id="1027" idx="0"/>
          </p:cNvCxnSpPr>
          <p:nvPr/>
        </p:nvCxnSpPr>
        <p:spPr>
          <a:xfrm>
            <a:off x="5945882" y="2564904"/>
            <a:ext cx="2386856" cy="1485061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1026" idx="3"/>
            <a:endCxn id="4" idx="0"/>
          </p:cNvCxnSpPr>
          <p:nvPr/>
        </p:nvCxnSpPr>
        <p:spPr>
          <a:xfrm>
            <a:off x="5945882" y="2564904"/>
            <a:ext cx="2402081" cy="3297672"/>
          </a:xfrm>
          <a:prstGeom prst="straightConnector1">
            <a:avLst/>
          </a:prstGeom>
          <a:ln w="571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17" idx="0"/>
          </p:cNvCxnSpPr>
          <p:nvPr/>
        </p:nvCxnSpPr>
        <p:spPr>
          <a:xfrm>
            <a:off x="4499992" y="3284984"/>
            <a:ext cx="505128" cy="18003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910879" y="3132291"/>
            <a:ext cx="587026" cy="7796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7" idx="0"/>
          </p:cNvCxnSpPr>
          <p:nvPr/>
        </p:nvCxnSpPr>
        <p:spPr>
          <a:xfrm flipV="1">
            <a:off x="5005120" y="3273699"/>
            <a:ext cx="502984" cy="1811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61174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00" y="4482537"/>
            <a:ext cx="720080" cy="5657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0989" y="4454676"/>
            <a:ext cx="648072" cy="5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3315849" y="2822942"/>
            <a:ext cx="25832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3329344" y="3519556"/>
            <a:ext cx="2569717" cy="110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43" idx="2"/>
          </p:cNvCxnSpPr>
          <p:nvPr/>
        </p:nvCxnSpPr>
        <p:spPr>
          <a:xfrm>
            <a:off x="2899010" y="4259764"/>
            <a:ext cx="396021" cy="7197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41" idx="2"/>
          </p:cNvCxnSpPr>
          <p:nvPr/>
        </p:nvCxnSpPr>
        <p:spPr>
          <a:xfrm flipH="1">
            <a:off x="5791931" y="4265310"/>
            <a:ext cx="521278" cy="6504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3" idx="2"/>
          </p:cNvCxnSpPr>
          <p:nvPr/>
        </p:nvCxnSpPr>
        <p:spPr>
          <a:xfrm>
            <a:off x="8496436" y="3753262"/>
            <a:ext cx="0" cy="558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-43606" y="5533978"/>
            <a:ext cx="347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Doppino telefonico (ultimo miglio)</a:t>
            </a:r>
            <a:endParaRPr lang="it-IT" b="1" dirty="0"/>
          </a:p>
        </p:txBody>
      </p:sp>
      <p:sp>
        <p:nvSpPr>
          <p:cNvPr id="1024" name="CasellaDiTesto 1023"/>
          <p:cNvSpPr txBox="1"/>
          <p:nvPr/>
        </p:nvSpPr>
        <p:spPr>
          <a:xfrm>
            <a:off x="824370" y="1831758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telefonica</a:t>
            </a:r>
            <a:endParaRPr lang="it-IT" b="1" dirty="0"/>
          </a:p>
        </p:txBody>
      </p:sp>
      <p:sp>
        <p:nvSpPr>
          <p:cNvPr id="1030" name="CasellaDiTesto 1029"/>
          <p:cNvSpPr txBox="1"/>
          <p:nvPr/>
        </p:nvSpPr>
        <p:spPr>
          <a:xfrm>
            <a:off x="3575883" y="2361323"/>
            <a:ext cx="190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multi-coppia</a:t>
            </a:r>
            <a:endParaRPr lang="it-IT" b="1" dirty="0"/>
          </a:p>
        </p:txBody>
      </p:sp>
      <p:sp>
        <p:nvSpPr>
          <p:cNvPr id="1031" name="CasellaDiTesto 1030"/>
          <p:cNvSpPr txBox="1"/>
          <p:nvPr/>
        </p:nvSpPr>
        <p:spPr>
          <a:xfrm>
            <a:off x="3542989" y="3053097"/>
            <a:ext cx="197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fibra ottica</a:t>
            </a:r>
            <a:endParaRPr lang="it-IT" b="1" dirty="0"/>
          </a:p>
        </p:txBody>
      </p:sp>
      <p:sp>
        <p:nvSpPr>
          <p:cNvPr id="1032" name="CasellaDiTesto 1031"/>
          <p:cNvSpPr txBox="1"/>
          <p:nvPr/>
        </p:nvSpPr>
        <p:spPr>
          <a:xfrm>
            <a:off x="3851919" y="4471176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Ponte radio</a:t>
            </a:r>
            <a:endParaRPr lang="it-IT" b="1" dirty="0"/>
          </a:p>
        </p:txBody>
      </p:sp>
      <p:sp>
        <p:nvSpPr>
          <p:cNvPr id="1033" name="CasellaDiTesto 1032"/>
          <p:cNvSpPr txBox="1"/>
          <p:nvPr/>
        </p:nvSpPr>
        <p:spPr>
          <a:xfrm>
            <a:off x="1347343" y="491143"/>
            <a:ext cx="598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    PERCORSO DI UNA CHIAMATA TELEFONICA </a:t>
            </a:r>
            <a:endParaRPr lang="it-IT" sz="2400" b="1" dirty="0"/>
          </a:p>
        </p:txBody>
      </p:sp>
      <p:cxnSp>
        <p:nvCxnSpPr>
          <p:cNvPr id="27" name="Connettore 1 26"/>
          <p:cNvCxnSpPr/>
          <p:nvPr/>
        </p:nvCxnSpPr>
        <p:spPr>
          <a:xfrm>
            <a:off x="3295031" y="4187256"/>
            <a:ext cx="260403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738812" y="3730998"/>
            <a:ext cx="15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Coassiale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807157" y="1475492"/>
            <a:ext cx="21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trasmissioni</a:t>
            </a:r>
            <a:endParaRPr lang="it-IT" b="1" dirty="0"/>
          </a:p>
        </p:txBody>
      </p:sp>
      <p:sp>
        <p:nvSpPr>
          <p:cNvPr id="2" name="Rettangolo 1"/>
          <p:cNvSpPr/>
          <p:nvPr/>
        </p:nvSpPr>
        <p:spPr>
          <a:xfrm>
            <a:off x="971600" y="3999244"/>
            <a:ext cx="288032" cy="5572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4" y="2971911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>
            <a:stCxn id="32" idx="2"/>
          </p:cNvCxnSpPr>
          <p:nvPr/>
        </p:nvCxnSpPr>
        <p:spPr>
          <a:xfrm>
            <a:off x="645024" y="3763999"/>
            <a:ext cx="0" cy="547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45024" y="4311773"/>
            <a:ext cx="30730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827584" y="4311774"/>
            <a:ext cx="0" cy="13494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2" idx="3"/>
            <a:endCxn id="38" idx="1"/>
          </p:cNvCxnSpPr>
          <p:nvPr/>
        </p:nvCxnSpPr>
        <p:spPr>
          <a:xfrm flipV="1">
            <a:off x="1259632" y="3530648"/>
            <a:ext cx="398497" cy="7472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7812360" y="4045422"/>
            <a:ext cx="288032" cy="5572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1114145" y="5164646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cxnSp>
        <p:nvCxnSpPr>
          <p:cNvPr id="39" name="Connettore 2 38"/>
          <p:cNvCxnSpPr/>
          <p:nvPr/>
        </p:nvCxnSpPr>
        <p:spPr>
          <a:xfrm flipH="1" flipV="1">
            <a:off x="1408520" y="4100330"/>
            <a:ext cx="601611" cy="7227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502227" y="4798599"/>
            <a:ext cx="1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Urbano</a:t>
            </a:r>
            <a:endParaRPr lang="it-IT" b="1" dirty="0"/>
          </a:p>
        </p:txBody>
      </p:sp>
      <p:cxnSp>
        <p:nvCxnSpPr>
          <p:cNvPr id="52" name="Connettore 2 51"/>
          <p:cNvCxnSpPr>
            <a:stCxn id="37" idx="0"/>
            <a:endCxn id="2" idx="2"/>
          </p:cNvCxnSpPr>
          <p:nvPr/>
        </p:nvCxnSpPr>
        <p:spPr>
          <a:xfrm flipH="1" flipV="1">
            <a:off x="1115616" y="4556538"/>
            <a:ext cx="292905" cy="608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8100392" y="4311773"/>
            <a:ext cx="39604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36" idx="3"/>
            <a:endCxn id="42" idx="1"/>
          </p:cNvCxnSpPr>
          <p:nvPr/>
        </p:nvCxnSpPr>
        <p:spPr>
          <a:xfrm>
            <a:off x="7515513" y="3530648"/>
            <a:ext cx="296847" cy="7934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35" y="2795986"/>
            <a:ext cx="833678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29" y="2795986"/>
            <a:ext cx="833678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70" y="2795986"/>
            <a:ext cx="833678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71" y="2790440"/>
            <a:ext cx="833678" cy="14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Connettore 2 43"/>
          <p:cNvCxnSpPr>
            <a:stCxn id="1024" idx="2"/>
          </p:cNvCxnSpPr>
          <p:nvPr/>
        </p:nvCxnSpPr>
        <p:spPr>
          <a:xfrm>
            <a:off x="1815764" y="2201090"/>
            <a:ext cx="259204" cy="5295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H="1">
            <a:off x="3097020" y="1831758"/>
            <a:ext cx="754899" cy="8988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28679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19354613">
            <a:off x="250944" y="2636912"/>
            <a:ext cx="8691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smtClean="0"/>
              <a:t>FOTO </a:t>
            </a:r>
            <a:r>
              <a:rPr lang="it-IT" sz="4800" b="1" dirty="0" smtClean="0"/>
              <a:t>ARCHIVIO TELECOM ITALIA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177969292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"/>
          <p:cNvSpPr/>
          <p:nvPr/>
        </p:nvSpPr>
        <p:spPr>
          <a:xfrm>
            <a:off x="3275856" y="961126"/>
            <a:ext cx="2016224" cy="1944216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onnettore 2"/>
          <p:cNvSpPr/>
          <p:nvPr/>
        </p:nvSpPr>
        <p:spPr>
          <a:xfrm>
            <a:off x="4830316" y="2142020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onnettore 3"/>
          <p:cNvSpPr/>
          <p:nvPr/>
        </p:nvSpPr>
        <p:spPr>
          <a:xfrm>
            <a:off x="4944616" y="1739565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onnettore 4"/>
          <p:cNvSpPr/>
          <p:nvPr/>
        </p:nvSpPr>
        <p:spPr>
          <a:xfrm>
            <a:off x="4772451" y="1340768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onnettore 5"/>
          <p:cNvSpPr/>
          <p:nvPr/>
        </p:nvSpPr>
        <p:spPr>
          <a:xfrm>
            <a:off x="4355976" y="1112168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904440" y="1112168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3542421" y="1340768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/>
          <p:cNvSpPr/>
          <p:nvPr/>
        </p:nvSpPr>
        <p:spPr>
          <a:xfrm>
            <a:off x="3400412" y="1700808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/>
          <p:cNvSpPr/>
          <p:nvPr/>
        </p:nvSpPr>
        <p:spPr>
          <a:xfrm>
            <a:off x="3400412" y="2027720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3563888" y="2357082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nettore 11"/>
          <p:cNvSpPr/>
          <p:nvPr/>
        </p:nvSpPr>
        <p:spPr>
          <a:xfrm>
            <a:off x="3923928" y="2577108"/>
            <a:ext cx="228600" cy="228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885760" y="25147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0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534172" y="22867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355035" y="1957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363869" y="15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20518" y="1270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887385" y="1045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313989" y="1041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6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713891" y="1270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7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908073" y="1658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8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814430" y="2071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9</a:t>
            </a:r>
            <a:endParaRPr lang="it-IT" b="1" dirty="0"/>
          </a:p>
        </p:txBody>
      </p:sp>
      <p:sp>
        <p:nvSpPr>
          <p:cNvPr id="23" name="Connettore 22"/>
          <p:cNvSpPr/>
          <p:nvPr/>
        </p:nvSpPr>
        <p:spPr>
          <a:xfrm>
            <a:off x="3815916" y="1468630"/>
            <a:ext cx="936104" cy="921556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onnettore 23"/>
          <p:cNvSpPr/>
          <p:nvPr/>
        </p:nvSpPr>
        <p:spPr>
          <a:xfrm>
            <a:off x="4126900" y="1807871"/>
            <a:ext cx="288032" cy="29896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1 25"/>
          <p:cNvCxnSpPr/>
          <p:nvPr/>
        </p:nvCxnSpPr>
        <p:spPr>
          <a:xfrm flipV="1">
            <a:off x="4414932" y="3068960"/>
            <a:ext cx="200743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/>
          <p:cNvSpPr/>
          <p:nvPr/>
        </p:nvSpPr>
        <p:spPr>
          <a:xfrm rot="379815">
            <a:off x="4225242" y="2106728"/>
            <a:ext cx="806992" cy="1098638"/>
          </a:xfrm>
          <a:prstGeom prst="arc">
            <a:avLst>
              <a:gd name="adj1" fmla="val 6435279"/>
              <a:gd name="adj2" fmla="val 116924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rco 27"/>
          <p:cNvSpPr/>
          <p:nvPr/>
        </p:nvSpPr>
        <p:spPr>
          <a:xfrm rot="12262379">
            <a:off x="4251327" y="2198846"/>
            <a:ext cx="1126204" cy="914400"/>
          </a:xfrm>
          <a:prstGeom prst="arc">
            <a:avLst>
              <a:gd name="adj1" fmla="val 16200000"/>
              <a:gd name="adj2" fmla="val 211201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3145836" y="404664"/>
            <a:ext cx="227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DISCO COMBINATORE</a:t>
            </a:r>
            <a:endParaRPr lang="it-IT" b="1" dirty="0"/>
          </a:p>
        </p:txBody>
      </p:sp>
      <p:cxnSp>
        <p:nvCxnSpPr>
          <p:cNvPr id="31" name="Connettore 1 30"/>
          <p:cNvCxnSpPr/>
          <p:nvPr/>
        </p:nvCxnSpPr>
        <p:spPr>
          <a:xfrm>
            <a:off x="2051720" y="5733256"/>
            <a:ext cx="4968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7020272" y="4653136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732240" y="465313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V="1">
            <a:off x="6732240" y="4365104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iangolo isoscele 38"/>
          <p:cNvSpPr/>
          <p:nvPr/>
        </p:nvSpPr>
        <p:spPr>
          <a:xfrm rot="16200000">
            <a:off x="6521223" y="4361242"/>
            <a:ext cx="207157" cy="21488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isoscele 39"/>
          <p:cNvSpPr/>
          <p:nvPr/>
        </p:nvSpPr>
        <p:spPr>
          <a:xfrm rot="5400000">
            <a:off x="6301642" y="4359061"/>
            <a:ext cx="184666" cy="241734"/>
          </a:xfrm>
          <a:prstGeom prst="triangle">
            <a:avLst>
              <a:gd name="adj" fmla="val 4697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1 41"/>
          <p:cNvCxnSpPr>
            <a:stCxn id="40" idx="4"/>
          </p:cNvCxnSpPr>
          <p:nvPr/>
        </p:nvCxnSpPr>
        <p:spPr>
          <a:xfrm>
            <a:off x="6273108" y="4572261"/>
            <a:ext cx="0" cy="80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 flipH="1">
            <a:off x="3275856" y="4653136"/>
            <a:ext cx="2997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V="1">
            <a:off x="2051720" y="5373216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1835696" y="5193196"/>
            <a:ext cx="4320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V="1">
            <a:off x="2051720" y="4653136"/>
            <a:ext cx="0" cy="540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eno 69"/>
          <p:cNvSpPr/>
          <p:nvPr/>
        </p:nvSpPr>
        <p:spPr>
          <a:xfrm>
            <a:off x="1610813" y="5101622"/>
            <a:ext cx="881813" cy="543187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Elaborazione 70"/>
          <p:cNvSpPr/>
          <p:nvPr/>
        </p:nvSpPr>
        <p:spPr>
          <a:xfrm>
            <a:off x="2693522" y="3573016"/>
            <a:ext cx="288032" cy="1214519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Meno 73"/>
          <p:cNvSpPr/>
          <p:nvPr/>
        </p:nvSpPr>
        <p:spPr>
          <a:xfrm>
            <a:off x="2781262" y="4612698"/>
            <a:ext cx="107440" cy="441212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Meno 74"/>
          <p:cNvSpPr/>
          <p:nvPr/>
        </p:nvSpPr>
        <p:spPr>
          <a:xfrm>
            <a:off x="2806904" y="3322773"/>
            <a:ext cx="107440" cy="441212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Connettore 1 76"/>
          <p:cNvCxnSpPr/>
          <p:nvPr/>
        </p:nvCxnSpPr>
        <p:spPr>
          <a:xfrm>
            <a:off x="2051719" y="4653136"/>
            <a:ext cx="641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flipV="1">
            <a:off x="3275856" y="3763985"/>
            <a:ext cx="0" cy="8891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2981554" y="3763985"/>
            <a:ext cx="2943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igura a mano libera 86"/>
          <p:cNvSpPr/>
          <p:nvPr/>
        </p:nvSpPr>
        <p:spPr>
          <a:xfrm>
            <a:off x="2588821" y="3775033"/>
            <a:ext cx="486888" cy="358761"/>
          </a:xfrm>
          <a:custGeom>
            <a:avLst/>
            <a:gdLst>
              <a:gd name="connsiteX0" fmla="*/ 95002 w 486888"/>
              <a:gd name="connsiteY0" fmla="*/ 13196 h 358761"/>
              <a:gd name="connsiteX1" fmla="*/ 35626 w 486888"/>
              <a:gd name="connsiteY1" fmla="*/ 1320 h 358761"/>
              <a:gd name="connsiteX2" fmla="*/ 0 w 486888"/>
              <a:gd name="connsiteY2" fmla="*/ 72572 h 358761"/>
              <a:gd name="connsiteX3" fmla="*/ 35626 w 486888"/>
              <a:gd name="connsiteY3" fmla="*/ 143824 h 358761"/>
              <a:gd name="connsiteX4" fmla="*/ 106878 w 486888"/>
              <a:gd name="connsiteY4" fmla="*/ 203201 h 358761"/>
              <a:gd name="connsiteX5" fmla="*/ 142504 w 486888"/>
              <a:gd name="connsiteY5" fmla="*/ 215076 h 358761"/>
              <a:gd name="connsiteX6" fmla="*/ 463137 w 486888"/>
              <a:gd name="connsiteY6" fmla="*/ 226951 h 358761"/>
              <a:gd name="connsiteX7" fmla="*/ 486888 w 486888"/>
              <a:gd name="connsiteY7" fmla="*/ 310079 h 358761"/>
              <a:gd name="connsiteX8" fmla="*/ 427511 w 486888"/>
              <a:gd name="connsiteY8" fmla="*/ 357580 h 358761"/>
              <a:gd name="connsiteX9" fmla="*/ 403761 w 486888"/>
              <a:gd name="connsiteY9" fmla="*/ 333829 h 35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888" h="358761">
                <a:moveTo>
                  <a:pt x="95002" y="13196"/>
                </a:moveTo>
                <a:cubicBezTo>
                  <a:pt x="75210" y="9237"/>
                  <a:pt x="55033" y="-4225"/>
                  <a:pt x="35626" y="1320"/>
                </a:cubicBezTo>
                <a:cubicBezTo>
                  <a:pt x="18663" y="6167"/>
                  <a:pt x="4345" y="59536"/>
                  <a:pt x="0" y="72572"/>
                </a:cubicBezTo>
                <a:cubicBezTo>
                  <a:pt x="11902" y="108279"/>
                  <a:pt x="10047" y="113129"/>
                  <a:pt x="35626" y="143824"/>
                </a:cubicBezTo>
                <a:cubicBezTo>
                  <a:pt x="54385" y="166335"/>
                  <a:pt x="80189" y="189857"/>
                  <a:pt x="106878" y="203201"/>
                </a:cubicBezTo>
                <a:cubicBezTo>
                  <a:pt x="118074" y="208799"/>
                  <a:pt x="130014" y="214243"/>
                  <a:pt x="142504" y="215076"/>
                </a:cubicBezTo>
                <a:cubicBezTo>
                  <a:pt x="249218" y="222190"/>
                  <a:pt x="356259" y="222993"/>
                  <a:pt x="463137" y="226951"/>
                </a:cubicBezTo>
                <a:cubicBezTo>
                  <a:pt x="468738" y="243754"/>
                  <a:pt x="486888" y="295163"/>
                  <a:pt x="486888" y="310079"/>
                </a:cubicBezTo>
                <a:cubicBezTo>
                  <a:pt x="486888" y="344968"/>
                  <a:pt x="464944" y="363819"/>
                  <a:pt x="427511" y="357580"/>
                </a:cubicBezTo>
                <a:cubicBezTo>
                  <a:pt x="416467" y="355739"/>
                  <a:pt x="411678" y="341746"/>
                  <a:pt x="403761" y="3338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Figura a mano libera 87"/>
          <p:cNvSpPr/>
          <p:nvPr/>
        </p:nvSpPr>
        <p:spPr>
          <a:xfrm>
            <a:off x="2562272" y="4060938"/>
            <a:ext cx="513437" cy="357266"/>
          </a:xfrm>
          <a:custGeom>
            <a:avLst/>
            <a:gdLst>
              <a:gd name="connsiteX0" fmla="*/ 166254 w 596564"/>
              <a:gd name="connsiteY0" fmla="*/ 35765 h 357266"/>
              <a:gd name="connsiteX1" fmla="*/ 106877 w 596564"/>
              <a:gd name="connsiteY1" fmla="*/ 139 h 357266"/>
              <a:gd name="connsiteX2" fmla="*/ 71251 w 596564"/>
              <a:gd name="connsiteY2" fmla="*/ 23890 h 357266"/>
              <a:gd name="connsiteX3" fmla="*/ 35625 w 596564"/>
              <a:gd name="connsiteY3" fmla="*/ 71391 h 357266"/>
              <a:gd name="connsiteX4" fmla="*/ 0 w 596564"/>
              <a:gd name="connsiteY4" fmla="*/ 107017 h 357266"/>
              <a:gd name="connsiteX5" fmla="*/ 35625 w 596564"/>
              <a:gd name="connsiteY5" fmla="*/ 190144 h 357266"/>
              <a:gd name="connsiteX6" fmla="*/ 154379 w 596564"/>
              <a:gd name="connsiteY6" fmla="*/ 225770 h 357266"/>
              <a:gd name="connsiteX7" fmla="*/ 285007 w 596564"/>
              <a:gd name="connsiteY7" fmla="*/ 249521 h 357266"/>
              <a:gd name="connsiteX8" fmla="*/ 320633 w 596564"/>
              <a:gd name="connsiteY8" fmla="*/ 261396 h 357266"/>
              <a:gd name="connsiteX9" fmla="*/ 463137 w 596564"/>
              <a:gd name="connsiteY9" fmla="*/ 225770 h 357266"/>
              <a:gd name="connsiteX10" fmla="*/ 522514 w 596564"/>
              <a:gd name="connsiteY10" fmla="*/ 213895 h 357266"/>
              <a:gd name="connsiteX11" fmla="*/ 581890 w 596564"/>
              <a:gd name="connsiteY11" fmla="*/ 225770 h 357266"/>
              <a:gd name="connsiteX12" fmla="*/ 534389 w 596564"/>
              <a:gd name="connsiteY12" fmla="*/ 356399 h 357266"/>
              <a:gd name="connsiteX13" fmla="*/ 498763 w 596564"/>
              <a:gd name="connsiteY13" fmla="*/ 356399 h 3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564" h="357266">
                <a:moveTo>
                  <a:pt x="166254" y="35765"/>
                </a:moveTo>
                <a:cubicBezTo>
                  <a:pt x="146462" y="23890"/>
                  <a:pt x="129780" y="3002"/>
                  <a:pt x="106877" y="139"/>
                </a:cubicBezTo>
                <a:cubicBezTo>
                  <a:pt x="92715" y="-1631"/>
                  <a:pt x="81343" y="13798"/>
                  <a:pt x="71251" y="23890"/>
                </a:cubicBezTo>
                <a:cubicBezTo>
                  <a:pt x="57256" y="37885"/>
                  <a:pt x="48505" y="56364"/>
                  <a:pt x="35625" y="71391"/>
                </a:cubicBezTo>
                <a:cubicBezTo>
                  <a:pt x="24696" y="84142"/>
                  <a:pt x="11875" y="95142"/>
                  <a:pt x="0" y="107017"/>
                </a:cubicBezTo>
                <a:cubicBezTo>
                  <a:pt x="6366" y="132482"/>
                  <a:pt x="10666" y="172316"/>
                  <a:pt x="35625" y="190144"/>
                </a:cubicBezTo>
                <a:cubicBezTo>
                  <a:pt x="69995" y="214694"/>
                  <a:pt x="115522" y="216056"/>
                  <a:pt x="154379" y="225770"/>
                </a:cubicBezTo>
                <a:cubicBezTo>
                  <a:pt x="264222" y="253231"/>
                  <a:pt x="65557" y="222090"/>
                  <a:pt x="285007" y="249521"/>
                </a:cubicBezTo>
                <a:cubicBezTo>
                  <a:pt x="296882" y="253479"/>
                  <a:pt x="308225" y="263050"/>
                  <a:pt x="320633" y="261396"/>
                </a:cubicBezTo>
                <a:cubicBezTo>
                  <a:pt x="369167" y="254925"/>
                  <a:pt x="415125" y="235372"/>
                  <a:pt x="463137" y="225770"/>
                </a:cubicBezTo>
                <a:lnTo>
                  <a:pt x="522514" y="213895"/>
                </a:lnTo>
                <a:cubicBezTo>
                  <a:pt x="542306" y="217853"/>
                  <a:pt x="574992" y="206801"/>
                  <a:pt x="581890" y="225770"/>
                </a:cubicBezTo>
                <a:cubicBezTo>
                  <a:pt x="612802" y="310778"/>
                  <a:pt x="593900" y="346480"/>
                  <a:pt x="534389" y="356399"/>
                </a:cubicBezTo>
                <a:cubicBezTo>
                  <a:pt x="522675" y="358351"/>
                  <a:pt x="510638" y="356399"/>
                  <a:pt x="498763" y="3563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Figura a mano libera 89"/>
          <p:cNvSpPr/>
          <p:nvPr/>
        </p:nvSpPr>
        <p:spPr>
          <a:xfrm>
            <a:off x="2588820" y="4387595"/>
            <a:ext cx="486889" cy="265541"/>
          </a:xfrm>
          <a:custGeom>
            <a:avLst/>
            <a:gdLst>
              <a:gd name="connsiteX0" fmla="*/ 107367 w 558630"/>
              <a:gd name="connsiteY0" fmla="*/ 49094 h 334350"/>
              <a:gd name="connsiteX1" fmla="*/ 489 w 558630"/>
              <a:gd name="connsiteY1" fmla="*/ 84720 h 334350"/>
              <a:gd name="connsiteX2" fmla="*/ 95492 w 558630"/>
              <a:gd name="connsiteY2" fmla="*/ 144096 h 334350"/>
              <a:gd name="connsiteX3" fmla="*/ 428001 w 558630"/>
              <a:gd name="connsiteY3" fmla="*/ 179722 h 334350"/>
              <a:gd name="connsiteX4" fmla="*/ 511128 w 558630"/>
              <a:gd name="connsiteY4" fmla="*/ 203473 h 334350"/>
              <a:gd name="connsiteX5" fmla="*/ 523004 w 558630"/>
              <a:gd name="connsiteY5" fmla="*/ 239099 h 334350"/>
              <a:gd name="connsiteX6" fmla="*/ 558630 w 558630"/>
              <a:gd name="connsiteY6" fmla="*/ 262850 h 334350"/>
              <a:gd name="connsiteX7" fmla="*/ 475502 w 558630"/>
              <a:gd name="connsiteY7" fmla="*/ 310351 h 334350"/>
              <a:gd name="connsiteX8" fmla="*/ 416126 w 558630"/>
              <a:gd name="connsiteY8" fmla="*/ 334102 h 33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630" h="334350">
                <a:moveTo>
                  <a:pt x="107367" y="49094"/>
                </a:moveTo>
                <a:cubicBezTo>
                  <a:pt x="49806" y="3044"/>
                  <a:pt x="26903" y="-47347"/>
                  <a:pt x="489" y="84720"/>
                </a:cubicBezTo>
                <a:cubicBezTo>
                  <a:pt x="-7775" y="126039"/>
                  <a:pt x="91217" y="142386"/>
                  <a:pt x="95492" y="144096"/>
                </a:cubicBezTo>
                <a:cubicBezTo>
                  <a:pt x="239481" y="201692"/>
                  <a:pt x="133572" y="166921"/>
                  <a:pt x="428001" y="179722"/>
                </a:cubicBezTo>
                <a:cubicBezTo>
                  <a:pt x="428410" y="179824"/>
                  <a:pt x="505451" y="197796"/>
                  <a:pt x="511128" y="203473"/>
                </a:cubicBezTo>
                <a:cubicBezTo>
                  <a:pt x="519979" y="212324"/>
                  <a:pt x="515184" y="229324"/>
                  <a:pt x="523004" y="239099"/>
                </a:cubicBezTo>
                <a:cubicBezTo>
                  <a:pt x="531920" y="250244"/>
                  <a:pt x="546755" y="254933"/>
                  <a:pt x="558630" y="262850"/>
                </a:cubicBezTo>
                <a:cubicBezTo>
                  <a:pt x="536423" y="329468"/>
                  <a:pt x="564327" y="280743"/>
                  <a:pt x="475502" y="310351"/>
                </a:cubicBezTo>
                <a:cubicBezTo>
                  <a:pt x="391075" y="338493"/>
                  <a:pt x="477564" y="334102"/>
                  <a:pt x="416126" y="33410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4" name="Connettore 1 93"/>
          <p:cNvCxnSpPr>
            <a:stCxn id="89" idx="2"/>
          </p:cNvCxnSpPr>
          <p:nvPr/>
        </p:nvCxnSpPr>
        <p:spPr>
          <a:xfrm flipH="1">
            <a:off x="2350262" y="3342569"/>
            <a:ext cx="1183215" cy="1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94"/>
          <p:cNvSpPr txBox="1"/>
          <p:nvPr/>
        </p:nvSpPr>
        <p:spPr>
          <a:xfrm>
            <a:off x="5015577" y="3322773"/>
            <a:ext cx="329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CONTATTI DEL DISCO COMBINATORE</a:t>
            </a:r>
            <a:endParaRPr lang="it-IT" sz="1600" b="1" dirty="0"/>
          </a:p>
        </p:txBody>
      </p:sp>
      <p:cxnSp>
        <p:nvCxnSpPr>
          <p:cNvPr id="97" name="Connettore 2 96"/>
          <p:cNvCxnSpPr/>
          <p:nvPr/>
        </p:nvCxnSpPr>
        <p:spPr>
          <a:xfrm>
            <a:off x="6517361" y="3573016"/>
            <a:ext cx="0" cy="792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/>
          <p:cNvSpPr txBox="1"/>
          <p:nvPr/>
        </p:nvSpPr>
        <p:spPr>
          <a:xfrm>
            <a:off x="6185680" y="5949280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CLIENTE</a:t>
            </a:r>
            <a:endParaRPr lang="it-IT" sz="1600" b="1" dirty="0"/>
          </a:p>
        </p:txBody>
      </p:sp>
      <p:sp>
        <p:nvSpPr>
          <p:cNvPr id="99" name="CasellaDiTesto 98"/>
          <p:cNvSpPr txBox="1"/>
          <p:nvPr/>
        </p:nvSpPr>
        <p:spPr>
          <a:xfrm flipH="1">
            <a:off x="892961" y="5865637"/>
            <a:ext cx="264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CENTRALE TELEFONICA</a:t>
            </a:r>
            <a:endParaRPr lang="it-IT" sz="1600" b="1" dirty="0"/>
          </a:p>
        </p:txBody>
      </p:sp>
      <p:sp>
        <p:nvSpPr>
          <p:cNvPr id="100" name="CasellaDiTesto 99"/>
          <p:cNvSpPr txBox="1"/>
          <p:nvPr/>
        </p:nvSpPr>
        <p:spPr>
          <a:xfrm>
            <a:off x="533536" y="5175213"/>
            <a:ext cx="10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BATTERIA</a:t>
            </a:r>
            <a:endParaRPr lang="it-IT" sz="1600" b="1" dirty="0"/>
          </a:p>
        </p:txBody>
      </p:sp>
      <p:sp>
        <p:nvSpPr>
          <p:cNvPr id="61" name="Meno 60"/>
          <p:cNvSpPr/>
          <p:nvPr/>
        </p:nvSpPr>
        <p:spPr>
          <a:xfrm>
            <a:off x="2789755" y="3169799"/>
            <a:ext cx="107440" cy="441212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usione 37"/>
          <p:cNvSpPr/>
          <p:nvPr/>
        </p:nvSpPr>
        <p:spPr>
          <a:xfrm>
            <a:off x="2199399" y="3342569"/>
            <a:ext cx="208295" cy="114300"/>
          </a:xfrm>
          <a:prstGeom prst="flowChartMerg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onnettore 40"/>
          <p:cNvSpPr/>
          <p:nvPr/>
        </p:nvSpPr>
        <p:spPr>
          <a:xfrm>
            <a:off x="854436" y="2807543"/>
            <a:ext cx="1006966" cy="994669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1 43"/>
          <p:cNvCxnSpPr>
            <a:endCxn id="38" idx="2"/>
          </p:cNvCxnSpPr>
          <p:nvPr/>
        </p:nvCxnSpPr>
        <p:spPr>
          <a:xfrm>
            <a:off x="1890934" y="3399719"/>
            <a:ext cx="412613" cy="57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177524" y="31106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20314" y="2735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50428" y="2384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652114" y="2169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1067178" y="2054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1459970" y="21003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6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832613" y="2240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7</a:t>
            </a:r>
            <a:endParaRPr lang="it-IT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2134299" y="2428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8</a:t>
            </a:r>
            <a:endParaRPr lang="it-IT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2151164" y="2741033"/>
            <a:ext cx="36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9</a:t>
            </a:r>
            <a:endParaRPr lang="it-IT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2217237" y="30303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0</a:t>
            </a:r>
            <a:endParaRPr lang="it-IT" b="1" dirty="0"/>
          </a:p>
        </p:txBody>
      </p:sp>
      <p:cxnSp>
        <p:nvCxnSpPr>
          <p:cNvPr id="66" name="Connettore 2 65"/>
          <p:cNvCxnSpPr>
            <a:stCxn id="41" idx="2"/>
          </p:cNvCxnSpPr>
          <p:nvPr/>
        </p:nvCxnSpPr>
        <p:spPr>
          <a:xfrm flipH="1" flipV="1">
            <a:off x="350428" y="3295311"/>
            <a:ext cx="504008" cy="9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H="1" flipV="1">
            <a:off x="911972" y="2435232"/>
            <a:ext cx="215254" cy="378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>
            <a:stCxn id="50" idx="3"/>
          </p:cNvCxnSpPr>
          <p:nvPr/>
        </p:nvCxnSpPr>
        <p:spPr>
          <a:xfrm>
            <a:off x="522000" y="2920298"/>
            <a:ext cx="393683" cy="157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>
            <a:off x="652114" y="2699437"/>
            <a:ext cx="367485" cy="205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>
            <a:off x="1207076" y="2353050"/>
            <a:ext cx="124397" cy="432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 flipV="1">
            <a:off x="1649269" y="2538412"/>
            <a:ext cx="217500" cy="328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/>
          <p:nvPr/>
        </p:nvCxnSpPr>
        <p:spPr>
          <a:xfrm flipV="1">
            <a:off x="1784804" y="2735632"/>
            <a:ext cx="366360" cy="258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>
          <a:xfrm flipV="1">
            <a:off x="1890934" y="3018856"/>
            <a:ext cx="343194" cy="150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 flipV="1">
            <a:off x="1451560" y="2390186"/>
            <a:ext cx="87892" cy="412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97791" y="1074830"/>
            <a:ext cx="17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COMMUTATORE</a:t>
            </a:r>
            <a:endParaRPr lang="it-IT" b="1" dirty="0"/>
          </a:p>
        </p:txBody>
      </p:sp>
      <p:cxnSp>
        <p:nvCxnSpPr>
          <p:cNvPr id="32" name="Connettore 2 31"/>
          <p:cNvCxnSpPr>
            <a:stCxn id="25" idx="2"/>
            <a:endCxn id="55" idx="0"/>
          </p:cNvCxnSpPr>
          <p:nvPr/>
        </p:nvCxnSpPr>
        <p:spPr>
          <a:xfrm>
            <a:off x="1166395" y="1444162"/>
            <a:ext cx="51626" cy="6101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nettore 83"/>
          <p:cNvSpPr/>
          <p:nvPr/>
        </p:nvSpPr>
        <p:spPr>
          <a:xfrm>
            <a:off x="1207076" y="3148359"/>
            <a:ext cx="288032" cy="29896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Connettore 88"/>
          <p:cNvSpPr/>
          <p:nvPr/>
        </p:nvSpPr>
        <p:spPr>
          <a:xfrm>
            <a:off x="3533477" y="3193086"/>
            <a:ext cx="288032" cy="29896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24990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44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24" y="465440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1547664" y="1340768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3263094" y="2025247"/>
            <a:ext cx="2856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PUBBLICA (CAVO A 2 FILI) </a:t>
            </a:r>
            <a:endParaRPr lang="it-IT" sz="16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195736" y="2059385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MODEM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63017" y="2132856"/>
            <a:ext cx="1424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ELABORATORE</a:t>
            </a:r>
            <a:endParaRPr lang="it-IT" sz="1600" b="1" dirty="0"/>
          </a:p>
        </p:txBody>
      </p:sp>
      <p:pic>
        <p:nvPicPr>
          <p:cNvPr id="4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58" y="465440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76" y="254144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3239153" y="1340768"/>
            <a:ext cx="26359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948264" y="1340768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054129" y="96108"/>
            <a:ext cx="29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TRASMISSIONE HALF DUPLEX</a:t>
            </a:r>
            <a:endParaRPr lang="it-IT" b="1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3289483" y="1052736"/>
            <a:ext cx="258561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289483" y="1618805"/>
            <a:ext cx="262628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20" y="4890759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52" y="5240515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67" y="5254433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76" y="4890759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ttore 1 34"/>
          <p:cNvCxnSpPr/>
          <p:nvPr/>
        </p:nvCxnSpPr>
        <p:spPr>
          <a:xfrm>
            <a:off x="1415054" y="6004579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69" idx="3"/>
            <a:endCxn id="70" idx="1"/>
          </p:cNvCxnSpPr>
          <p:nvPr/>
        </p:nvCxnSpPr>
        <p:spPr>
          <a:xfrm>
            <a:off x="3201188" y="6004579"/>
            <a:ext cx="2516579" cy="139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>
            <a:stCxn id="70" idx="3"/>
          </p:cNvCxnSpPr>
          <p:nvPr/>
        </p:nvCxnSpPr>
        <p:spPr>
          <a:xfrm>
            <a:off x="6941903" y="6018497"/>
            <a:ext cx="6544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>
            <a:off x="3287261" y="5733256"/>
            <a:ext cx="2430505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H="1">
            <a:off x="3289483" y="6237312"/>
            <a:ext cx="223851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3057300" y="5069767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TRASMISSIONE FULL DUPLEX</a:t>
            </a:r>
            <a:endParaRPr lang="it-IT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2892541" y="6488668"/>
            <a:ext cx="31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PUBBLICA (CAVO A 4 FILI)</a:t>
            </a:r>
            <a:endParaRPr lang="it-IT" b="1" dirty="0"/>
          </a:p>
        </p:txBody>
      </p:sp>
      <p:pic>
        <p:nvPicPr>
          <p:cNvPr id="80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1" y="263691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80" y="263691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01" y="2848208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17" y="2853556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Connettore 1 84"/>
          <p:cNvCxnSpPr/>
          <p:nvPr/>
        </p:nvCxnSpPr>
        <p:spPr>
          <a:xfrm>
            <a:off x="1499587" y="3612272"/>
            <a:ext cx="5154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 flipV="1">
            <a:off x="3131615" y="3612272"/>
            <a:ext cx="2689972" cy="5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>
            <a:stCxn id="82" idx="3"/>
          </p:cNvCxnSpPr>
          <p:nvPr/>
        </p:nvCxnSpPr>
        <p:spPr>
          <a:xfrm flipV="1">
            <a:off x="6968237" y="3612271"/>
            <a:ext cx="62809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/>
          <p:nvPr/>
        </p:nvCxnSpPr>
        <p:spPr>
          <a:xfrm>
            <a:off x="3201188" y="3356992"/>
            <a:ext cx="25429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 flipH="1">
            <a:off x="3201187" y="3933056"/>
            <a:ext cx="251657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541793" y="570081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105 ON</a:t>
            </a:r>
            <a:endParaRPr lang="it-IT" sz="1600" b="1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2381377" y="739357"/>
            <a:ext cx="348149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719616" y="1654155"/>
            <a:ext cx="99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105 OFF</a:t>
            </a:r>
            <a:endParaRPr lang="it-IT" sz="1600" b="1" dirty="0"/>
          </a:p>
        </p:txBody>
      </p:sp>
      <p:cxnSp>
        <p:nvCxnSpPr>
          <p:cNvPr id="16" name="Connettore 2 15"/>
          <p:cNvCxnSpPr>
            <a:stCxn id="11" idx="1"/>
          </p:cNvCxnSpPr>
          <p:nvPr/>
        </p:nvCxnSpPr>
        <p:spPr>
          <a:xfrm flipH="1">
            <a:off x="6356169" y="1823432"/>
            <a:ext cx="3634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479388" y="3011517"/>
            <a:ext cx="99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105 OFF</a:t>
            </a:r>
            <a:endParaRPr lang="it-IT" sz="1600" b="1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2359646" y="3180794"/>
            <a:ext cx="3698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6773887" y="4043129"/>
            <a:ext cx="91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105 ON</a:t>
            </a:r>
            <a:endParaRPr lang="it-IT" sz="1600" b="1" dirty="0"/>
          </a:p>
        </p:txBody>
      </p:sp>
      <p:cxnSp>
        <p:nvCxnSpPr>
          <p:cNvPr id="21" name="Connettore 2 20"/>
          <p:cNvCxnSpPr>
            <a:stCxn id="48" idx="1"/>
          </p:cNvCxnSpPr>
          <p:nvPr/>
        </p:nvCxnSpPr>
        <p:spPr>
          <a:xfrm flipH="1">
            <a:off x="6456992" y="4212406"/>
            <a:ext cx="31689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6773657" y="6389989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105 ON</a:t>
            </a:r>
            <a:endParaRPr lang="it-IT" sz="16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1462911" y="5277313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105 ON</a:t>
            </a:r>
            <a:endParaRPr lang="it-IT" sz="1600" b="1" dirty="0"/>
          </a:p>
        </p:txBody>
      </p:sp>
      <p:cxnSp>
        <p:nvCxnSpPr>
          <p:cNvPr id="23" name="Connettore 2 22"/>
          <p:cNvCxnSpPr>
            <a:stCxn id="53" idx="3"/>
          </p:cNvCxnSpPr>
          <p:nvPr/>
        </p:nvCxnSpPr>
        <p:spPr>
          <a:xfrm flipV="1">
            <a:off x="2280764" y="5439099"/>
            <a:ext cx="448762" cy="74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52" idx="1"/>
          </p:cNvCxnSpPr>
          <p:nvPr/>
        </p:nvCxnSpPr>
        <p:spPr>
          <a:xfrm flipH="1">
            <a:off x="6356169" y="6559266"/>
            <a:ext cx="4174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47580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>
            <a:stCxn id="5" idx="0"/>
            <a:endCxn id="13" idx="2"/>
          </p:cNvCxnSpPr>
          <p:nvPr/>
        </p:nvCxnSpPr>
        <p:spPr>
          <a:xfrm flipV="1">
            <a:off x="305272" y="2096591"/>
            <a:ext cx="3677160" cy="37415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617845" y="2118858"/>
            <a:ext cx="1673939" cy="2051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257193" y="2108642"/>
            <a:ext cx="464569" cy="20614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 flipV="1">
            <a:off x="5051913" y="2077414"/>
            <a:ext cx="941911" cy="20926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5461460" y="2108643"/>
            <a:ext cx="2308147" cy="2061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11002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25535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124503" y="5435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850396" y="5442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88918" y="545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19289446">
            <a:off x="1523713" y="3373832"/>
            <a:ext cx="936104" cy="380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731422" y="1412776"/>
            <a:ext cx="1992706" cy="6840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40361" y="1916571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220663" y="191683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595797" y="192862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956960" y="1928622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37796" y="1924750"/>
            <a:ext cx="284142" cy="18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85" y="405208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48" y="4063490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7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69" y="4077072"/>
            <a:ext cx="1368152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3731422" y="692696"/>
            <a:ext cx="1320491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724128" y="692696"/>
            <a:ext cx="10801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51913" y="692696"/>
            <a:ext cx="17523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804248" y="692696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5724128" y="1412776"/>
            <a:ext cx="1080120" cy="691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285611" y="115357"/>
            <a:ext cx="11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SWITCH</a:t>
            </a:r>
            <a:endParaRPr lang="it-IT" sz="2400" b="1" dirty="0"/>
          </a:p>
        </p:txBody>
      </p:sp>
      <p:sp>
        <p:nvSpPr>
          <p:cNvPr id="2" name="Rettangolo 1"/>
          <p:cNvSpPr/>
          <p:nvPr/>
        </p:nvSpPr>
        <p:spPr>
          <a:xfrm>
            <a:off x="107127" y="5456358"/>
            <a:ext cx="1826642" cy="5940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9512" y="5838142"/>
            <a:ext cx="25152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1593676" y="5833319"/>
            <a:ext cx="25152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1205601" y="5833319"/>
            <a:ext cx="25152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829537" y="5830776"/>
            <a:ext cx="25152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510325" y="5828233"/>
            <a:ext cx="25152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863619" y="6358701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HUB</a:t>
            </a:r>
            <a:endParaRPr lang="it-IT" sz="2400" b="1" dirty="0"/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1331361" y="6165304"/>
            <a:ext cx="660404" cy="256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987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3" y="3946011"/>
            <a:ext cx="1656184" cy="125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3030020" y="5265337"/>
            <a:ext cx="2808313" cy="1252185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68155" y="5706764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4" y="230852"/>
            <a:ext cx="1800200" cy="24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94" y="3821652"/>
            <a:ext cx="1656184" cy="125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1613"/>
            <a:ext cx="1800200" cy="24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2001663" y="1808820"/>
            <a:ext cx="101821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3203847" y="1124744"/>
            <a:ext cx="2005551" cy="15345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3203848" y="1124744"/>
            <a:ext cx="936104" cy="6840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139952" y="1125868"/>
            <a:ext cx="1069446" cy="68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275854" y="1819094"/>
            <a:ext cx="1861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NOME E COGNOME</a:t>
            </a:r>
          </a:p>
          <a:p>
            <a:r>
              <a:rPr lang="it-IT" sz="1600" b="1" dirty="0" smtClean="0"/>
              <a:t>INDIRIZZO</a:t>
            </a:r>
          </a:p>
          <a:p>
            <a:r>
              <a:rPr lang="it-IT" sz="1600" b="1" dirty="0" smtClean="0"/>
              <a:t>CITTA’</a:t>
            </a:r>
            <a:endParaRPr lang="it-IT" sz="1600" b="1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5364088" y="1808820"/>
            <a:ext cx="108012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11163" y="5589240"/>
            <a:ext cx="2296599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27"/>
          <p:cNvCxnSpPr/>
          <p:nvPr/>
        </p:nvCxnSpPr>
        <p:spPr>
          <a:xfrm>
            <a:off x="211163" y="5642120"/>
            <a:ext cx="1095447" cy="182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1306610" y="5589240"/>
            <a:ext cx="1201152" cy="235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08570" y="5837645"/>
            <a:ext cx="23650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nomeutente@dominio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416364" y="5589240"/>
            <a:ext cx="2296599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378328" y="5914460"/>
            <a:ext cx="23650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nomeutente@dominio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6444208" y="5642120"/>
            <a:ext cx="1144467" cy="182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7564663" y="5589240"/>
            <a:ext cx="1148300" cy="235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611560" y="5073837"/>
            <a:ext cx="427695" cy="4433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2507762" y="5914460"/>
            <a:ext cx="51211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3" idx="6"/>
          </p:cNvCxnSpPr>
          <p:nvPr/>
        </p:nvCxnSpPr>
        <p:spPr>
          <a:xfrm flipV="1">
            <a:off x="5838333" y="5891429"/>
            <a:ext cx="53999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34" idx="0"/>
          </p:cNvCxnSpPr>
          <p:nvPr/>
        </p:nvCxnSpPr>
        <p:spPr>
          <a:xfrm flipH="1" flipV="1">
            <a:off x="7560831" y="5073837"/>
            <a:ext cx="3833" cy="5154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32838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3" y="422603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4849044" y="3930633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1134" y="4377478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1168" y="439227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3293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0230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71794" y="395372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PRIVATI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smtClean="0"/>
              <a:t>192.166.1. 254</a:t>
            </a:r>
            <a:endParaRPr lang="it-IT" b="1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1097919" y="3180937"/>
            <a:ext cx="956" cy="12116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2 1032"/>
          <p:cNvCxnSpPr>
            <a:stCxn id="2" idx="3"/>
          </p:cNvCxnSpPr>
          <p:nvPr/>
        </p:nvCxnSpPr>
        <p:spPr>
          <a:xfrm flipV="1">
            <a:off x="1457003" y="4623105"/>
            <a:ext cx="3411255" cy="323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2243058" y="4192812"/>
            <a:ext cx="15808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148.107.1. 253</a:t>
            </a:r>
            <a:endParaRPr lang="it-IT" b="1" dirty="0"/>
          </a:p>
        </p:txBody>
      </p:sp>
      <p:sp>
        <p:nvSpPr>
          <p:cNvPr id="1037" name="CasellaDiTesto 1036"/>
          <p:cNvSpPr txBox="1"/>
          <p:nvPr/>
        </p:nvSpPr>
        <p:spPr>
          <a:xfrm>
            <a:off x="1898383" y="4780523"/>
            <a:ext cx="21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INDIRIZZO PUBBLICO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50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51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608\30080_Device_switch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" y="2648216"/>
            <a:ext cx="8707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098875" y="22768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638126" y="2809687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SWITCH</a:t>
            </a:r>
            <a:endParaRPr lang="it-IT" b="1" dirty="0"/>
          </a:p>
        </p:txBody>
      </p:sp>
      <p:pic>
        <p:nvPicPr>
          <p:cNvPr id="3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72972"/>
            <a:ext cx="1530622" cy="1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194073" y="3394878"/>
            <a:ext cx="91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619996" y="5569327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212.1. 212.255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4366386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48" y="4193708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4849044" y="3930633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1134" y="4377478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3293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0230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71794" y="395372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PRIVATI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cxnSp>
        <p:nvCxnSpPr>
          <p:cNvPr id="1033" name="Connettore 2 1032"/>
          <p:cNvCxnSpPr>
            <a:stCxn id="2" idx="3"/>
          </p:cNvCxnSpPr>
          <p:nvPr/>
        </p:nvCxnSpPr>
        <p:spPr>
          <a:xfrm>
            <a:off x="2625528" y="4623105"/>
            <a:ext cx="224273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2990822" y="4655731"/>
            <a:ext cx="15808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148.107.1. 253</a:t>
            </a:r>
            <a:endParaRPr lang="it-IT" b="1" dirty="0"/>
          </a:p>
        </p:txBody>
      </p:sp>
      <p:sp>
        <p:nvSpPr>
          <p:cNvPr id="1037" name="CasellaDiTesto 1036"/>
          <p:cNvSpPr txBox="1"/>
          <p:nvPr/>
        </p:nvSpPr>
        <p:spPr>
          <a:xfrm>
            <a:off x="4716016" y="5716279"/>
            <a:ext cx="242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INDIRIZZO IP PUBBLICO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51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608\30080_Device_switch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" y="2648216"/>
            <a:ext cx="8707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098875" y="22768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638126" y="2809687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SWITCH</a:t>
            </a:r>
            <a:endParaRPr lang="it-IT" b="1" dirty="0"/>
          </a:p>
        </p:txBody>
      </p:sp>
      <p:pic>
        <p:nvPicPr>
          <p:cNvPr id="3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72972"/>
            <a:ext cx="1530622" cy="1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7487949" y="5611776"/>
            <a:ext cx="16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 E-MAIL</a:t>
            </a:r>
            <a:endParaRPr lang="it-IT" b="1" dirty="0"/>
          </a:p>
        </p:txBody>
      </p:sp>
      <p:pic>
        <p:nvPicPr>
          <p:cNvPr id="3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67" y="580038"/>
            <a:ext cx="1530622" cy="1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26222" y="1157442"/>
            <a:ext cx="232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 DEDICATO </a:t>
            </a:r>
          </a:p>
          <a:p>
            <a:r>
              <a:rPr lang="it-IT" b="1" dirty="0" smtClean="0"/>
              <a:t>PER E-MAIL, WEB,ECC.</a:t>
            </a:r>
            <a:endParaRPr lang="it-IT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1097919" y="3179019"/>
            <a:ext cx="0" cy="1444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2" idx="1"/>
          </p:cNvCxnSpPr>
          <p:nvPr/>
        </p:nvCxnSpPr>
        <p:spPr>
          <a:xfrm>
            <a:off x="1097919" y="4608310"/>
            <a:ext cx="807529" cy="14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arentesi graffa chiusa 40"/>
          <p:cNvSpPr/>
          <p:nvPr/>
        </p:nvSpPr>
        <p:spPr>
          <a:xfrm rot="16200000">
            <a:off x="1978877" y="3582004"/>
            <a:ext cx="461950" cy="314282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638441" y="5212833"/>
            <a:ext cx="3143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TABELLA DI CONVERSIONE NAT</a:t>
            </a:r>
          </a:p>
          <a:p>
            <a:r>
              <a:rPr lang="it-IT" b="1" dirty="0" smtClean="0"/>
              <a:t>192.166.1.3</a:t>
            </a:r>
            <a:r>
              <a:rPr lang="it-IT" b="1" dirty="0"/>
              <a:t>= 148.107.1.253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362324" y="3841585"/>
            <a:ext cx="1806328" cy="461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NAT STATICO</a:t>
            </a:r>
            <a:endParaRPr lang="it-IT" sz="2400" b="1" dirty="0"/>
          </a:p>
        </p:txBody>
      </p:sp>
      <p:cxnSp>
        <p:nvCxnSpPr>
          <p:cNvPr id="43" name="Connettore 2 42"/>
          <p:cNvCxnSpPr>
            <a:stCxn id="1037" idx="0"/>
          </p:cNvCxnSpPr>
          <p:nvPr/>
        </p:nvCxnSpPr>
        <p:spPr>
          <a:xfrm flipH="1" flipV="1">
            <a:off x="4355976" y="5052502"/>
            <a:ext cx="1573546" cy="6637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stCxn id="16" idx="0"/>
            <a:endCxn id="31" idx="2"/>
          </p:cNvCxnSpPr>
          <p:nvPr/>
        </p:nvCxnSpPr>
        <p:spPr>
          <a:xfrm flipV="1">
            <a:off x="8311444" y="5370679"/>
            <a:ext cx="338235" cy="2410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6840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50" y="4226334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5652120" y="3930633"/>
            <a:ext cx="2671962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63383" y="4416741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83057" y="3812428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3293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0230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71794" y="395372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PRIVATI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cxnSp>
        <p:nvCxnSpPr>
          <p:cNvPr id="1033" name="Connettore 2 1032"/>
          <p:cNvCxnSpPr>
            <a:endCxn id="7" idx="2"/>
          </p:cNvCxnSpPr>
          <p:nvPr/>
        </p:nvCxnSpPr>
        <p:spPr>
          <a:xfrm>
            <a:off x="3162630" y="4655731"/>
            <a:ext cx="248949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3697897" y="4200141"/>
            <a:ext cx="15808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148.107.1. 253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50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51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608\30080_Device_switch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" y="2648216"/>
            <a:ext cx="8707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098875" y="22768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638126" y="2809687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SWITCH</a:t>
            </a:r>
            <a:endParaRPr lang="it-IT" b="1" dirty="0"/>
          </a:p>
        </p:txBody>
      </p:sp>
      <p:pic>
        <p:nvPicPr>
          <p:cNvPr id="3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72972"/>
            <a:ext cx="1530622" cy="1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194073" y="3394878"/>
            <a:ext cx="91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619996" y="5569327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212.1. 212.255 </a:t>
            </a:r>
            <a:endParaRPr lang="it-IT" b="1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1073798" y="3179019"/>
            <a:ext cx="0" cy="14603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2 1023"/>
          <p:cNvCxnSpPr>
            <a:endCxn id="2" idx="1"/>
          </p:cNvCxnSpPr>
          <p:nvPr/>
        </p:nvCxnSpPr>
        <p:spPr>
          <a:xfrm>
            <a:off x="1073798" y="4639418"/>
            <a:ext cx="1368752" cy="163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CasellaDiTesto 1024"/>
          <p:cNvSpPr txBox="1"/>
          <p:nvPr/>
        </p:nvSpPr>
        <p:spPr>
          <a:xfrm>
            <a:off x="2382295" y="3607467"/>
            <a:ext cx="888730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PAT</a:t>
            </a:r>
            <a:endParaRPr lang="it-IT" sz="3600" b="1" dirty="0"/>
          </a:p>
        </p:txBody>
      </p:sp>
      <p:sp>
        <p:nvSpPr>
          <p:cNvPr id="1027" name="CasellaDiTesto 1026"/>
          <p:cNvSpPr txBox="1"/>
          <p:nvPr/>
        </p:nvSpPr>
        <p:spPr>
          <a:xfrm>
            <a:off x="976347" y="5311102"/>
            <a:ext cx="3625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TABELLA DI CONVERSIONE PAT/NAT</a:t>
            </a:r>
          </a:p>
          <a:p>
            <a:r>
              <a:rPr lang="it-IT" b="1" dirty="0" smtClean="0"/>
              <a:t>      192.166.1.1= 148.107.1.253</a:t>
            </a:r>
          </a:p>
          <a:p>
            <a:r>
              <a:rPr lang="it-IT" b="1" dirty="0" smtClean="0"/>
              <a:t>      192.166.1.2= 148.107.1.253</a:t>
            </a:r>
          </a:p>
          <a:p>
            <a:r>
              <a:rPr lang="it-IT" b="1" dirty="0" smtClean="0"/>
              <a:t>      192.166.1.3= 148.107.1.253</a:t>
            </a:r>
            <a:endParaRPr lang="it-IT" b="1" dirty="0"/>
          </a:p>
        </p:txBody>
      </p:sp>
      <p:sp>
        <p:nvSpPr>
          <p:cNvPr id="1028" name="Parentesi graffa chiusa 1027"/>
          <p:cNvSpPr/>
          <p:nvPr/>
        </p:nvSpPr>
        <p:spPr>
          <a:xfrm rot="16200000">
            <a:off x="2558176" y="3374968"/>
            <a:ext cx="461950" cy="3625608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9" name="CasellaDiTesto 1028"/>
          <p:cNvSpPr txBox="1"/>
          <p:nvPr/>
        </p:nvSpPr>
        <p:spPr>
          <a:xfrm flipH="1">
            <a:off x="4126938" y="3111622"/>
            <a:ext cx="247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INDIRIZZO IP PUBBLICO</a:t>
            </a:r>
            <a:endParaRPr lang="it-IT" b="1" dirty="0"/>
          </a:p>
        </p:txBody>
      </p:sp>
      <p:cxnSp>
        <p:nvCxnSpPr>
          <p:cNvPr id="1031" name="Connettore 2 1030"/>
          <p:cNvCxnSpPr>
            <a:stCxn id="1029" idx="2"/>
            <a:endCxn id="1036" idx="0"/>
          </p:cNvCxnSpPr>
          <p:nvPr/>
        </p:nvCxnSpPr>
        <p:spPr>
          <a:xfrm flipH="1">
            <a:off x="4488338" y="3480954"/>
            <a:ext cx="874933" cy="719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ttore 2 1033"/>
          <p:cNvCxnSpPr>
            <a:stCxn id="9" idx="2"/>
          </p:cNvCxnSpPr>
          <p:nvPr/>
        </p:nvCxnSpPr>
        <p:spPr>
          <a:xfrm>
            <a:off x="1678972" y="4274093"/>
            <a:ext cx="857699" cy="159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12044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50" y="4226334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5652120" y="3930633"/>
            <a:ext cx="2671962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63383" y="4416741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3293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192.166.1.1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0230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192.166.1.2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395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192.166.1.3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671794" y="395372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INDIRIZZI PRIVATI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cxnSp>
        <p:nvCxnSpPr>
          <p:cNvPr id="1033" name="Connettore 2 1032"/>
          <p:cNvCxnSpPr/>
          <p:nvPr/>
        </p:nvCxnSpPr>
        <p:spPr>
          <a:xfrm>
            <a:off x="5109538" y="4605621"/>
            <a:ext cx="57606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50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51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608\30080_Device_switch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" y="2648216"/>
            <a:ext cx="8707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098875" y="22768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638126" y="2809687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SWITCH</a:t>
            </a:r>
            <a:endParaRPr lang="it-IT" b="1" dirty="0"/>
          </a:p>
        </p:txBody>
      </p:sp>
      <p:pic>
        <p:nvPicPr>
          <p:cNvPr id="3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72972"/>
            <a:ext cx="1530622" cy="1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194073" y="3394878"/>
            <a:ext cx="91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619996" y="5569327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212.1. 212.255 </a:t>
            </a:r>
            <a:endParaRPr lang="it-IT" b="1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1073798" y="3179019"/>
            <a:ext cx="0" cy="14603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2 1023"/>
          <p:cNvCxnSpPr>
            <a:endCxn id="2" idx="1"/>
          </p:cNvCxnSpPr>
          <p:nvPr/>
        </p:nvCxnSpPr>
        <p:spPr>
          <a:xfrm>
            <a:off x="1073798" y="4639418"/>
            <a:ext cx="1368752" cy="163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CasellaDiTesto 1024"/>
          <p:cNvSpPr txBox="1"/>
          <p:nvPr/>
        </p:nvSpPr>
        <p:spPr>
          <a:xfrm>
            <a:off x="1879094" y="3579544"/>
            <a:ext cx="2025080" cy="461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POOLED NAT</a:t>
            </a:r>
            <a:endParaRPr lang="it-IT" sz="2400" b="1" dirty="0"/>
          </a:p>
        </p:txBody>
      </p:sp>
      <p:sp>
        <p:nvSpPr>
          <p:cNvPr id="1027" name="CasellaDiTesto 1026"/>
          <p:cNvSpPr txBox="1"/>
          <p:nvPr/>
        </p:nvSpPr>
        <p:spPr>
          <a:xfrm>
            <a:off x="1227294" y="5302825"/>
            <a:ext cx="3320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TABELLA DI CONVERSIONE NAT</a:t>
            </a:r>
          </a:p>
          <a:p>
            <a:r>
              <a:rPr lang="it-IT" b="1" dirty="0" smtClean="0"/>
              <a:t>     192.166.1.1= 53.53.53.1</a:t>
            </a:r>
          </a:p>
          <a:p>
            <a:r>
              <a:rPr lang="it-IT" b="1" dirty="0" smtClean="0"/>
              <a:t>     192.166.1.2= 53.53.53.2</a:t>
            </a:r>
          </a:p>
          <a:p>
            <a:r>
              <a:rPr lang="it-IT" b="1" dirty="0" smtClean="0"/>
              <a:t>     192.166.1.3= 53.53.53.3</a:t>
            </a:r>
            <a:endParaRPr lang="it-IT" b="1" dirty="0"/>
          </a:p>
        </p:txBody>
      </p:sp>
      <p:sp>
        <p:nvSpPr>
          <p:cNvPr id="1028" name="Parentesi graffa chiusa 1027"/>
          <p:cNvSpPr/>
          <p:nvPr/>
        </p:nvSpPr>
        <p:spPr>
          <a:xfrm rot="16200000">
            <a:off x="2571615" y="3612476"/>
            <a:ext cx="461950" cy="315059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9" name="CasellaDiTesto 1028"/>
          <p:cNvSpPr txBox="1"/>
          <p:nvPr/>
        </p:nvSpPr>
        <p:spPr>
          <a:xfrm flipH="1">
            <a:off x="4126938" y="3111622"/>
            <a:ext cx="247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INDIRIZZO IP PUBBLICI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90602" y="4110160"/>
            <a:ext cx="1186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53.53.53.1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53.53.53.2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53.53.53.3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045" name="Connettore 1 1044"/>
          <p:cNvCxnSpPr>
            <a:stCxn id="2" idx="3"/>
          </p:cNvCxnSpPr>
          <p:nvPr/>
        </p:nvCxnSpPr>
        <p:spPr>
          <a:xfrm flipV="1">
            <a:off x="3162630" y="4353763"/>
            <a:ext cx="327972" cy="30196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2" idx="3"/>
            <a:endCxn id="4" idx="1"/>
          </p:cNvCxnSpPr>
          <p:nvPr/>
        </p:nvCxnSpPr>
        <p:spPr>
          <a:xfrm flipV="1">
            <a:off x="3162630" y="4571825"/>
            <a:ext cx="327972" cy="8390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2" idx="3"/>
          </p:cNvCxnSpPr>
          <p:nvPr/>
        </p:nvCxnSpPr>
        <p:spPr>
          <a:xfrm>
            <a:off x="3162630" y="4655731"/>
            <a:ext cx="327972" cy="22267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/>
          <p:nvPr/>
        </p:nvCxnSpPr>
        <p:spPr>
          <a:xfrm>
            <a:off x="4601955" y="4274093"/>
            <a:ext cx="474101" cy="365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ttore 1 1052"/>
          <p:cNvCxnSpPr>
            <a:stCxn id="4" idx="3"/>
          </p:cNvCxnSpPr>
          <p:nvPr/>
        </p:nvCxnSpPr>
        <p:spPr>
          <a:xfrm>
            <a:off x="4677145" y="4571825"/>
            <a:ext cx="398911" cy="6759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ttore 1 1054"/>
          <p:cNvCxnSpPr/>
          <p:nvPr/>
        </p:nvCxnSpPr>
        <p:spPr>
          <a:xfrm flipV="1">
            <a:off x="4604160" y="4569473"/>
            <a:ext cx="474101" cy="22267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nettore 2 1056"/>
          <p:cNvCxnSpPr/>
          <p:nvPr/>
        </p:nvCxnSpPr>
        <p:spPr>
          <a:xfrm flipH="1">
            <a:off x="4010417" y="3400282"/>
            <a:ext cx="1236333" cy="745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3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232271" y="2189453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02" y="498254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69779" y="2564904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33241" y="493906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413595" y="244011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PUBBLICA</a:t>
            </a:r>
            <a:endParaRPr lang="it-IT" b="1" dirty="0"/>
          </a:p>
        </p:txBody>
      </p:sp>
      <p:cxnSp>
        <p:nvCxnSpPr>
          <p:cNvPr id="4" name="Connettore 2 3"/>
          <p:cNvCxnSpPr>
            <a:stCxn id="17" idx="0"/>
            <a:endCxn id="1026" idx="2"/>
          </p:cNvCxnSpPr>
          <p:nvPr/>
        </p:nvCxnSpPr>
        <p:spPr>
          <a:xfrm flipV="1">
            <a:off x="4954338" y="3284984"/>
            <a:ext cx="16571" cy="16975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026" idx="3"/>
            <a:endCxn id="1027" idx="0"/>
          </p:cNvCxnSpPr>
          <p:nvPr/>
        </p:nvCxnSpPr>
        <p:spPr>
          <a:xfrm>
            <a:off x="5945882" y="2564904"/>
            <a:ext cx="2386856" cy="14850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20" idx="0"/>
          </p:cNvCxnSpPr>
          <p:nvPr/>
        </p:nvCxnSpPr>
        <p:spPr>
          <a:xfrm flipH="1">
            <a:off x="837531" y="3068960"/>
            <a:ext cx="576064" cy="8516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27784" y="1268760"/>
            <a:ext cx="3672408" cy="10081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645486" y="2492896"/>
            <a:ext cx="3672408" cy="10081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627784" y="3861048"/>
            <a:ext cx="3672408" cy="10081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627784" y="5229200"/>
            <a:ext cx="3672408" cy="10081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973168" y="1418873"/>
            <a:ext cx="309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         </a:t>
            </a:r>
            <a:r>
              <a:rPr lang="it-IT" sz="2000" b="1" dirty="0" smtClean="0">
                <a:solidFill>
                  <a:srgbClr val="FF0000"/>
                </a:solidFill>
              </a:rPr>
              <a:t>APPLICAZIONE</a:t>
            </a:r>
          </a:p>
          <a:p>
            <a:r>
              <a:rPr lang="it-IT" sz="2000" b="1" dirty="0" smtClean="0"/>
              <a:t>( FTP,SMTP,HTTP,DNS, ECC.)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23728" y="476672"/>
            <a:ext cx="4960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 PROTOCOL SUITE (TCP/IP)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35896" y="2673786"/>
            <a:ext cx="14769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TRASPORTO</a:t>
            </a:r>
          </a:p>
          <a:p>
            <a:r>
              <a:rPr lang="it-IT" b="1" dirty="0" smtClean="0"/>
              <a:t>  (TCP, UDP)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679048" y="4005064"/>
            <a:ext cx="1390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NETWORK</a:t>
            </a:r>
          </a:p>
          <a:p>
            <a:r>
              <a:rPr lang="it-IT" b="1" dirty="0" smtClean="0"/>
              <a:t>(IP,ARP,ECC.)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79048" y="5471299"/>
            <a:ext cx="1386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HOST, RETE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6723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48" y="4193708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4849044" y="3930633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1134" y="4377478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2551129" y="1526913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cxnSp>
        <p:nvCxnSpPr>
          <p:cNvPr id="1033" name="Connettore 2 1032"/>
          <p:cNvCxnSpPr>
            <a:stCxn id="2" idx="3"/>
          </p:cNvCxnSpPr>
          <p:nvPr/>
        </p:nvCxnSpPr>
        <p:spPr>
          <a:xfrm>
            <a:off x="2625528" y="4623105"/>
            <a:ext cx="224273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78" y="660601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608\30080_Device_switch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" y="2648216"/>
            <a:ext cx="8707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098875" y="22768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638126" y="2809687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SWITCH</a:t>
            </a:r>
            <a:endParaRPr lang="it-IT" b="1" dirty="0"/>
          </a:p>
        </p:txBody>
      </p:sp>
      <p:pic>
        <p:nvPicPr>
          <p:cNvPr id="3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67" y="580038"/>
            <a:ext cx="1530622" cy="1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nettore 1 33"/>
          <p:cNvCxnSpPr/>
          <p:nvPr/>
        </p:nvCxnSpPr>
        <p:spPr>
          <a:xfrm>
            <a:off x="1097919" y="3179019"/>
            <a:ext cx="0" cy="1444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2" idx="1"/>
          </p:cNvCxnSpPr>
          <p:nvPr/>
        </p:nvCxnSpPr>
        <p:spPr>
          <a:xfrm>
            <a:off x="1097919" y="4608310"/>
            <a:ext cx="807529" cy="14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 descr="C:\Users\ecoffey\AppData\Local\Temp\Rar$DRa1.410\30062_Device_printer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03" y="864863"/>
            <a:ext cx="1087189" cy="8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/>
          <p:cNvCxnSpPr>
            <a:endCxn id="37" idx="2"/>
          </p:cNvCxnSpPr>
          <p:nvPr/>
        </p:nvCxnSpPr>
        <p:spPr>
          <a:xfrm flipV="1">
            <a:off x="4011697" y="1757266"/>
            <a:ext cx="1" cy="511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778335" y="3948670"/>
            <a:ext cx="97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</a:t>
            </a:r>
            <a:endParaRPr lang="it-IT" b="1" dirty="0"/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3468103" y="4655731"/>
            <a:ext cx="0" cy="861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332728" y="5558380"/>
            <a:ext cx="227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COLLEGAMENTO DATI</a:t>
            </a:r>
            <a:endParaRPr lang="it-IT" b="1" dirty="0"/>
          </a:p>
        </p:txBody>
      </p:sp>
      <p:sp>
        <p:nvSpPr>
          <p:cNvPr id="33" name="Rettangolo 32"/>
          <p:cNvSpPr/>
          <p:nvPr/>
        </p:nvSpPr>
        <p:spPr>
          <a:xfrm>
            <a:off x="2636426" y="4515977"/>
            <a:ext cx="72008" cy="1846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25443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366" y="2871981"/>
            <a:ext cx="498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VELOCITA’ DI TRASMISSIONE( BIT/S)= 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60032" y="2594982"/>
            <a:ext cx="389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FILE DA TRASMETTERE (Byte)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39493" y="3102814"/>
            <a:ext cx="4493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TEMPO DI TRASFERIMENTO (Sec.)</a:t>
            </a:r>
            <a:endParaRPr lang="it-IT" sz="2400" b="1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4997013" y="3082418"/>
            <a:ext cx="397823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03988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702">
            <a:off x="1441616" y="1086680"/>
            <a:ext cx="1151012" cy="9871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1877559" cy="256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5800"/>
            <a:ext cx="1890041" cy="11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1516">
            <a:off x="7200279" y="897768"/>
            <a:ext cx="577824" cy="4539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3257">
            <a:off x="6903614" y="3403941"/>
            <a:ext cx="720080" cy="5657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87610"/>
            <a:ext cx="16579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ttore 1 10"/>
          <p:cNvCxnSpPr>
            <a:endCxn id="3" idx="0"/>
          </p:cNvCxnSpPr>
          <p:nvPr/>
        </p:nvCxnSpPr>
        <p:spPr>
          <a:xfrm>
            <a:off x="1406324" y="1272075"/>
            <a:ext cx="0" cy="10768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804838" y="918350"/>
            <a:ext cx="0" cy="7074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596336" y="3501008"/>
            <a:ext cx="0" cy="5866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2555776" y="1124755"/>
            <a:ext cx="4568768" cy="36494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2555776" y="1580249"/>
            <a:ext cx="4375196" cy="192075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0865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70" y="2648216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3546390" y="2383995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32128" y="2900602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2551129" y="1526913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LAN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097919" y="3364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78" y="660601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608\30080_Device_switch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" y="2648216"/>
            <a:ext cx="8707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098875" y="22768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79712" y="3296288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SWITCH</a:t>
            </a:r>
            <a:endParaRPr lang="it-IT" b="1" dirty="0"/>
          </a:p>
        </p:txBody>
      </p:sp>
      <p:pic>
        <p:nvPicPr>
          <p:cNvPr id="3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67" y="580038"/>
            <a:ext cx="1530622" cy="1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onnettore 1 35"/>
          <p:cNvCxnSpPr/>
          <p:nvPr/>
        </p:nvCxnSpPr>
        <p:spPr>
          <a:xfrm>
            <a:off x="1491573" y="3062818"/>
            <a:ext cx="2030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 descr="C:\Users\ecoffey\AppData\Local\Temp\Rar$DRa1.410\30062_Device_printer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03" y="864863"/>
            <a:ext cx="1087189" cy="8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/>
          <p:cNvCxnSpPr>
            <a:endCxn id="37" idx="2"/>
          </p:cNvCxnSpPr>
          <p:nvPr/>
        </p:nvCxnSpPr>
        <p:spPr>
          <a:xfrm flipV="1">
            <a:off x="4011697" y="1757266"/>
            <a:ext cx="1" cy="511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556657" y="3296288"/>
            <a:ext cx="97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</a:t>
            </a:r>
            <a:endParaRPr lang="it-IT" b="1" dirty="0"/>
          </a:p>
        </p:txBody>
      </p:sp>
      <p:pic>
        <p:nvPicPr>
          <p:cNvPr id="31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3" y="5013176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76" y="5068246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ecoffey\AppData\Local\Temp\Rar$DRa1.410\30062_Device_printer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97" y="5024027"/>
            <a:ext cx="1087189" cy="8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74395"/>
            <a:ext cx="1530622" cy="1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ecoffey\AppData\Local\Temp\Rar$DRa0.608\30080_Device_switch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68246"/>
            <a:ext cx="8707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64" y="407707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ttore 1 41"/>
          <p:cNvCxnSpPr/>
          <p:nvPr/>
        </p:nvCxnSpPr>
        <p:spPr>
          <a:xfrm>
            <a:off x="331912" y="6453336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6841158" y="6222502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179512" y="6215661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/>
          <p:nvPr/>
        </p:nvCxnSpPr>
        <p:spPr>
          <a:xfrm flipV="1">
            <a:off x="1046104" y="5972102"/>
            <a:ext cx="0" cy="4612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V="1">
            <a:off x="2162628" y="6005012"/>
            <a:ext cx="0" cy="4503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V="1">
            <a:off x="3836230" y="5888593"/>
            <a:ext cx="1" cy="530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5650287" y="5916430"/>
            <a:ext cx="0" cy="4743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V="1">
            <a:off x="7599646" y="4797152"/>
            <a:ext cx="0" cy="376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1 1024"/>
          <p:cNvCxnSpPr/>
          <p:nvPr/>
        </p:nvCxnSpPr>
        <p:spPr>
          <a:xfrm flipV="1">
            <a:off x="6732240" y="5392282"/>
            <a:ext cx="0" cy="9985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1 1026"/>
          <p:cNvCxnSpPr>
            <a:endCxn id="40" idx="1"/>
          </p:cNvCxnSpPr>
          <p:nvPr/>
        </p:nvCxnSpPr>
        <p:spPr>
          <a:xfrm>
            <a:off x="6732240" y="5392282"/>
            <a:ext cx="4320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CasellaDiTesto 1031"/>
          <p:cNvSpPr txBox="1"/>
          <p:nvPr/>
        </p:nvSpPr>
        <p:spPr>
          <a:xfrm>
            <a:off x="7164288" y="6215661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1034" name="CasellaDiTesto 1033"/>
          <p:cNvSpPr txBox="1"/>
          <p:nvPr/>
        </p:nvSpPr>
        <p:spPr>
          <a:xfrm>
            <a:off x="8035004" y="4321803"/>
            <a:ext cx="97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</a:t>
            </a:r>
            <a:endParaRPr lang="it-IT" b="1" dirty="0"/>
          </a:p>
        </p:txBody>
      </p:sp>
      <p:sp>
        <p:nvSpPr>
          <p:cNvPr id="1035" name="CasellaDiTesto 1034"/>
          <p:cNvSpPr txBox="1"/>
          <p:nvPr/>
        </p:nvSpPr>
        <p:spPr>
          <a:xfrm>
            <a:off x="8069950" y="5285562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SWITCH</a:t>
            </a:r>
            <a:endParaRPr lang="it-IT" b="1" dirty="0"/>
          </a:p>
        </p:txBody>
      </p:sp>
      <p:sp>
        <p:nvSpPr>
          <p:cNvPr id="18" name="Freccia bidirezionale orizzontale 17"/>
          <p:cNvSpPr/>
          <p:nvPr/>
        </p:nvSpPr>
        <p:spPr>
          <a:xfrm>
            <a:off x="2373911" y="2921898"/>
            <a:ext cx="1234366" cy="37439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ngolare bidirezionale 20"/>
          <p:cNvSpPr/>
          <p:nvPr/>
        </p:nvSpPr>
        <p:spPr>
          <a:xfrm rot="16200000">
            <a:off x="6739157" y="3126970"/>
            <a:ext cx="1337844" cy="850392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474167" y="4221088"/>
            <a:ext cx="227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COLLEGAMENTO DATI</a:t>
            </a:r>
            <a:endParaRPr lang="it-IT" b="1" dirty="0"/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2551130" y="3296288"/>
            <a:ext cx="439964" cy="1025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2630680" y="3665620"/>
            <a:ext cx="4777399" cy="6561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479461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 flipV="1">
            <a:off x="2699792" y="4773881"/>
            <a:ext cx="304665" cy="2392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311">
            <a:off x="2975475" y="4561709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0617" y="2679231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23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36" y="3221984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21984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e 24"/>
          <p:cNvSpPr/>
          <p:nvPr/>
        </p:nvSpPr>
        <p:spPr>
          <a:xfrm>
            <a:off x="5112617" y="1071270"/>
            <a:ext cx="2952328" cy="100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6022760" y="1438265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31" name="Connettore 1 30"/>
          <p:cNvCxnSpPr/>
          <p:nvPr/>
        </p:nvCxnSpPr>
        <p:spPr>
          <a:xfrm>
            <a:off x="6984824" y="3804473"/>
            <a:ext cx="8995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2" y="1920371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5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7739">
            <a:off x="666546" y="456953"/>
            <a:ext cx="720080" cy="5657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6638">
            <a:off x="3712986" y="271154"/>
            <a:ext cx="720080" cy="5657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rmaci, carabinieri, sie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70" y="4882462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311">
            <a:off x="3547861" y="4480279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311">
            <a:off x="4907354" y="4504733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311">
            <a:off x="4044042" y="4517482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382">
            <a:off x="5559611" y="3767405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16" y="542098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9" y="590656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4005">
            <a:off x="4418558" y="1099275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7795" y="1413393"/>
            <a:ext cx="410526" cy="205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cxnSp>
        <p:nvCxnSpPr>
          <p:cNvPr id="47" name="Connettore 2 46"/>
          <p:cNvCxnSpPr/>
          <p:nvPr/>
        </p:nvCxnSpPr>
        <p:spPr>
          <a:xfrm>
            <a:off x="1277599" y="5180340"/>
            <a:ext cx="1726858" cy="90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3008550" y="5167953"/>
            <a:ext cx="45719" cy="205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2854238" y="5831581"/>
            <a:ext cx="45719" cy="2509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4050164" y="5877272"/>
            <a:ext cx="45719" cy="205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4578102" y="5468676"/>
            <a:ext cx="45719" cy="205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/>
          <p:cNvCxnSpPr/>
          <p:nvPr/>
        </p:nvCxnSpPr>
        <p:spPr>
          <a:xfrm>
            <a:off x="1277599" y="5180340"/>
            <a:ext cx="1574525" cy="6969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endCxn id="52" idx="1"/>
          </p:cNvCxnSpPr>
          <p:nvPr/>
        </p:nvCxnSpPr>
        <p:spPr>
          <a:xfrm>
            <a:off x="1200954" y="5180340"/>
            <a:ext cx="2849210" cy="799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endCxn id="53" idx="3"/>
          </p:cNvCxnSpPr>
          <p:nvPr/>
        </p:nvCxnSpPr>
        <p:spPr>
          <a:xfrm>
            <a:off x="1242745" y="5197785"/>
            <a:ext cx="3381076" cy="373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92225" y="4917487"/>
            <a:ext cx="2126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ETICHETTE ELETTRONICHE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77183249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323528" y="332656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05188" y="544034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1259632" y="1124744"/>
            <a:ext cx="1118961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71907" y="1602551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 </a:t>
            </a:r>
          </a:p>
          <a:p>
            <a:r>
              <a:rPr lang="it-IT" b="1" dirty="0" smtClean="0"/>
              <a:t>ROUTER IP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endCxn id="1026" idx="1"/>
          </p:cNvCxnSpPr>
          <p:nvPr/>
        </p:nvCxnSpPr>
        <p:spPr>
          <a:xfrm>
            <a:off x="1247238" y="1850926"/>
            <a:ext cx="664630" cy="2594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-30542" y="3162788"/>
            <a:ext cx="216024" cy="36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8467529" y="3166478"/>
            <a:ext cx="216024" cy="36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>
            <a:off x="6660232" y="2289076"/>
            <a:ext cx="0" cy="923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373134" y="1881463"/>
            <a:ext cx="5741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LAN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493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22127" y="91516"/>
            <a:ext cx="402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SCHEMA DELLE ESIGENZE 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2909233" y="614736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LINEE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915816" y="1628800"/>
            <a:ext cx="33123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09233" y="2408642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921465" y="3316342"/>
            <a:ext cx="3312368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909368" y="4221088"/>
            <a:ext cx="3312368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909368" y="5188550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902207" y="1530339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634096" y="790110"/>
            <a:ext cx="204370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LINEE TELEFONICHE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832130" y="1705713"/>
            <a:ext cx="14205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119974" y="2427974"/>
            <a:ext cx="291535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    </a:t>
            </a:r>
            <a:r>
              <a:rPr lang="it-IT" b="1" dirty="0" smtClean="0"/>
              <a:t>RETE INTERNA</a:t>
            </a:r>
          </a:p>
          <a:p>
            <a:r>
              <a:rPr lang="it-IT" b="1" dirty="0" smtClean="0"/>
              <a:t>(CABLAGGIO STRUTTURATO)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55549" y="3477424"/>
            <a:ext cx="15427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NETWORKING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391571" y="4275048"/>
            <a:ext cx="227075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COLLEGAMENTO DATI</a:t>
            </a:r>
          </a:p>
          <a:p>
            <a:r>
              <a:rPr lang="it-IT" b="1" dirty="0" smtClean="0"/>
              <a:t>INTERNET/CDN, ECC.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963138" y="5363924"/>
            <a:ext cx="11276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FIREWALL</a:t>
            </a:r>
            <a:endParaRPr lang="it-IT" b="1" dirty="0"/>
          </a:p>
        </p:txBody>
      </p:sp>
      <p:cxnSp>
        <p:nvCxnSpPr>
          <p:cNvPr id="20" name="Connettore 1 19"/>
          <p:cNvCxnSpPr>
            <a:stCxn id="3" idx="3"/>
          </p:cNvCxnSpPr>
          <p:nvPr/>
        </p:nvCxnSpPr>
        <p:spPr>
          <a:xfrm>
            <a:off x="6221601" y="974776"/>
            <a:ext cx="5826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827378" y="974776"/>
            <a:ext cx="0" cy="829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>
            <a:off x="6233833" y="1804174"/>
            <a:ext cx="5704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6233833" y="2173506"/>
            <a:ext cx="5704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804248" y="2173506"/>
            <a:ext cx="0" cy="470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>
            <a:off x="6233833" y="2643779"/>
            <a:ext cx="5704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6233833" y="3068960"/>
            <a:ext cx="5704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804248" y="3068960"/>
            <a:ext cx="0" cy="6074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6233833" y="3676382"/>
            <a:ext cx="5704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6256963" y="3933056"/>
            <a:ext cx="5704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6804248" y="3933056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>
            <a:off x="6233833" y="4581128"/>
            <a:ext cx="5704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6256963" y="4921379"/>
            <a:ext cx="5444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6789211" y="4941168"/>
            <a:ext cx="0" cy="6074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endCxn id="9" idx="3"/>
          </p:cNvCxnSpPr>
          <p:nvPr/>
        </p:nvCxnSpPr>
        <p:spPr>
          <a:xfrm flipH="1">
            <a:off x="6221736" y="5548590"/>
            <a:ext cx="5674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2893042" y="6137920"/>
            <a:ext cx="3312368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410550" y="6313294"/>
            <a:ext cx="2044086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TELEFONIA MOBILE</a:t>
            </a:r>
            <a:endParaRPr lang="it-IT" b="1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6233833" y="5733256"/>
            <a:ext cx="5553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6789211" y="5733256"/>
            <a:ext cx="0" cy="7647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31" idx="3"/>
          </p:cNvCxnSpPr>
          <p:nvPr/>
        </p:nvCxnSpPr>
        <p:spPr>
          <a:xfrm flipH="1">
            <a:off x="6205410" y="6497960"/>
            <a:ext cx="58380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43912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82953" y="1695166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7476" y="1838622"/>
            <a:ext cx="204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COLLEGAMENTO DATI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52348" y="4196082"/>
            <a:ext cx="2880320" cy="18037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348378"/>
            <a:ext cx="854052" cy="12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66495" y="5508201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04129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118659" y="2596081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5194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16269" y="2895809"/>
            <a:ext cx="0" cy="153795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6716269" y="916927"/>
            <a:ext cx="1456131" cy="16948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6773306" y="2836930"/>
            <a:ext cx="1426533" cy="26903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78404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9507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6" y="246737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6" y="333043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0" y="4116345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94618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1 3"/>
          <p:cNvCxnSpPr>
            <a:stCxn id="47" idx="3"/>
          </p:cNvCxnSpPr>
          <p:nvPr/>
        </p:nvCxnSpPr>
        <p:spPr>
          <a:xfrm flipV="1">
            <a:off x="925636" y="2294776"/>
            <a:ext cx="1630140" cy="49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49" idx="3"/>
          </p:cNvCxnSpPr>
          <p:nvPr/>
        </p:nvCxnSpPr>
        <p:spPr>
          <a:xfrm flipV="1">
            <a:off x="897366" y="2300842"/>
            <a:ext cx="1658410" cy="134701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50" idx="3"/>
          </p:cNvCxnSpPr>
          <p:nvPr/>
        </p:nvCxnSpPr>
        <p:spPr>
          <a:xfrm flipV="1">
            <a:off x="915420" y="2331690"/>
            <a:ext cx="1640356" cy="210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51" idx="3"/>
          </p:cNvCxnSpPr>
          <p:nvPr/>
        </p:nvCxnSpPr>
        <p:spPr>
          <a:xfrm flipV="1">
            <a:off x="891727" y="2294776"/>
            <a:ext cx="1664049" cy="2968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81315" y="1992510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7476" y="1838622"/>
            <a:ext cx="204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COLLEGAMENTO DATI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344531" y="3594458"/>
            <a:ext cx="2475465" cy="131211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pic>
        <p:nvPicPr>
          <p:cNvPr id="4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263603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984340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6" y="246737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6" y="333043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0" y="4116345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94618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1 3"/>
          <p:cNvCxnSpPr>
            <a:stCxn id="47" idx="3"/>
          </p:cNvCxnSpPr>
          <p:nvPr/>
        </p:nvCxnSpPr>
        <p:spPr>
          <a:xfrm>
            <a:off x="925636" y="2784796"/>
            <a:ext cx="1414116" cy="1414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49" idx="3"/>
          </p:cNvCxnSpPr>
          <p:nvPr/>
        </p:nvCxnSpPr>
        <p:spPr>
          <a:xfrm>
            <a:off x="897366" y="3647854"/>
            <a:ext cx="1442386" cy="5513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915420" y="4199252"/>
            <a:ext cx="1424332" cy="161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51" idx="3"/>
          </p:cNvCxnSpPr>
          <p:nvPr/>
        </p:nvCxnSpPr>
        <p:spPr>
          <a:xfrm flipV="1">
            <a:off x="891727" y="4199252"/>
            <a:ext cx="1448025" cy="1064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06" y="3409267"/>
            <a:ext cx="1551424" cy="14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05011" y="4027510"/>
            <a:ext cx="68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cxnSp>
        <p:nvCxnSpPr>
          <p:cNvPr id="34" name="Connettore 1 33"/>
          <p:cNvCxnSpPr>
            <a:endCxn id="13" idx="2"/>
          </p:cNvCxnSpPr>
          <p:nvPr/>
        </p:nvCxnSpPr>
        <p:spPr>
          <a:xfrm>
            <a:off x="3726285" y="4250517"/>
            <a:ext cx="1618246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3688769" y="3873622"/>
            <a:ext cx="1766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CAVO TELEFONICO</a:t>
            </a:r>
            <a:endParaRPr lang="it-IT" sz="1600" b="1" dirty="0"/>
          </a:p>
        </p:txBody>
      </p:sp>
      <p:cxnSp>
        <p:nvCxnSpPr>
          <p:cNvPr id="39" name="Connettore 1 38"/>
          <p:cNvCxnSpPr>
            <a:stCxn id="13" idx="6"/>
            <a:endCxn id="44" idx="1"/>
          </p:cNvCxnSpPr>
          <p:nvPr/>
        </p:nvCxnSpPr>
        <p:spPr>
          <a:xfrm flipV="1">
            <a:off x="7819996" y="3301760"/>
            <a:ext cx="496420" cy="948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13" idx="6"/>
            <a:endCxn id="43" idx="1"/>
          </p:cNvCxnSpPr>
          <p:nvPr/>
        </p:nvCxnSpPr>
        <p:spPr>
          <a:xfrm>
            <a:off x="7819996" y="4250518"/>
            <a:ext cx="496420" cy="133050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9" y="188640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Connettore 1 52"/>
          <p:cNvCxnSpPr/>
          <p:nvPr/>
        </p:nvCxnSpPr>
        <p:spPr>
          <a:xfrm>
            <a:off x="1108593" y="617264"/>
            <a:ext cx="1479363" cy="1488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176024" y="2042681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4" y="508533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69779" y="2567762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09491" y="490067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361193" y="23802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PUBBLICA</a:t>
            </a:r>
            <a:endParaRPr lang="it-IT" b="1" dirty="0"/>
          </a:p>
        </p:txBody>
      </p:sp>
      <p:cxnSp>
        <p:nvCxnSpPr>
          <p:cNvPr id="3" name="Connettore 2 2"/>
          <p:cNvCxnSpPr>
            <a:stCxn id="20" idx="0"/>
          </p:cNvCxnSpPr>
          <p:nvPr/>
        </p:nvCxnSpPr>
        <p:spPr>
          <a:xfrm flipV="1">
            <a:off x="837531" y="2924944"/>
            <a:ext cx="638125" cy="9956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endCxn id="17" idx="0"/>
          </p:cNvCxnSpPr>
          <p:nvPr/>
        </p:nvCxnSpPr>
        <p:spPr>
          <a:xfrm>
            <a:off x="4374821" y="3284984"/>
            <a:ext cx="630299" cy="18003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17" idx="0"/>
          </p:cNvCxnSpPr>
          <p:nvPr/>
        </p:nvCxnSpPr>
        <p:spPr>
          <a:xfrm flipV="1">
            <a:off x="5005120" y="3286958"/>
            <a:ext cx="430976" cy="1798381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026" idx="3"/>
            <a:endCxn id="1027" idx="0"/>
          </p:cNvCxnSpPr>
          <p:nvPr/>
        </p:nvCxnSpPr>
        <p:spPr>
          <a:xfrm>
            <a:off x="5945882" y="2564904"/>
            <a:ext cx="2386856" cy="1485061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5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74" y="2479641"/>
            <a:ext cx="5200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18454" y="26064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r>
              <a:rPr lang="en-US" sz="2000" b="1" dirty="0"/>
              <a:t>Cisco Integrated Service Router 2801 </a:t>
            </a:r>
            <a:endParaRPr lang="en-US" sz="2000" dirty="0"/>
          </a:p>
        </p:txBody>
      </p:sp>
      <p:sp>
        <p:nvSpPr>
          <p:cNvPr id="3" name="Rettangolo 2"/>
          <p:cNvSpPr/>
          <p:nvPr/>
        </p:nvSpPr>
        <p:spPr>
          <a:xfrm>
            <a:off x="179511" y="1196752"/>
            <a:ext cx="242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b="1" dirty="0" smtClean="0"/>
              <a:t>Ethernet </a:t>
            </a:r>
            <a:r>
              <a:rPr lang="it-IT" b="1" dirty="0"/>
              <a:t>e </a:t>
            </a:r>
            <a:r>
              <a:rPr lang="it-IT" b="1" dirty="0" smtClean="0"/>
              <a:t>Porta USB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978294" y="1770335"/>
            <a:ext cx="1440160" cy="12258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2418454" y="1668098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b="1" dirty="0" smtClean="0"/>
              <a:t>Connettività Internet </a:t>
            </a:r>
            <a:r>
              <a:rPr lang="it-IT" b="1" dirty="0"/>
              <a:t>(ADSL/HDSL)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72000" y="8427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b="1" dirty="0" smtClean="0"/>
              <a:t>Interfacce per connessione alla PSTN </a:t>
            </a:r>
            <a:r>
              <a:rPr lang="it-IT" b="1" dirty="0"/>
              <a:t>(2 BRI)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561454" y="375942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b="1" dirty="0"/>
              <a:t>LAN Integrate con </a:t>
            </a:r>
            <a:r>
              <a:rPr lang="it-IT" b="1" dirty="0" err="1"/>
              <a:t>PoE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5580112" y="1668098"/>
            <a:ext cx="1728192" cy="14728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6" idx="2"/>
          </p:cNvCxnSpPr>
          <p:nvPr/>
        </p:nvCxnSpPr>
        <p:spPr>
          <a:xfrm>
            <a:off x="4173522" y="2314429"/>
            <a:ext cx="530932" cy="6817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3923928" y="3501008"/>
            <a:ext cx="648072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3896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://www.infostrada.it/uploads/RTEmagicC_1279803754ADSL_wifi6_02.gif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09787"/>
            <a:ext cx="4392488" cy="26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85623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699792" y="4149080"/>
            <a:ext cx="54006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2699792" y="4149080"/>
            <a:ext cx="27003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753798" y="5373216"/>
            <a:ext cx="31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4" y="908720"/>
            <a:ext cx="3931493" cy="344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o 10"/>
          <p:cNvGrpSpPr/>
          <p:nvPr/>
        </p:nvGrpSpPr>
        <p:grpSpPr bwMode="auto">
          <a:xfrm>
            <a:off x="3566237" y="4761148"/>
            <a:ext cx="744733" cy="1000067"/>
            <a:chOff x="0" y="0"/>
            <a:chExt cx="1754415" cy="3960813"/>
          </a:xfrm>
        </p:grpSpPr>
        <p:pic>
          <p:nvPicPr>
            <p:cNvPr id="12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e 14"/>
          <p:cNvSpPr/>
          <p:nvPr/>
        </p:nvSpPr>
        <p:spPr>
          <a:xfrm>
            <a:off x="5868144" y="4862850"/>
            <a:ext cx="3096344" cy="1008112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50295" y="5188550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002997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2771800" y="4795146"/>
            <a:ext cx="14041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5220072" y="4797152"/>
            <a:ext cx="9361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203848" y="2924944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156176" y="1700808"/>
            <a:ext cx="0" cy="19442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156176" y="4221088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771800" y="1700808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436096" y="1700808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203848" y="1700808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095836" y="2295963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3095836" y="2924944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095836" y="4221088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1 23"/>
          <p:cNvCxnSpPr>
            <a:stCxn id="22" idx="2"/>
          </p:cNvCxnSpPr>
          <p:nvPr/>
        </p:nvCxnSpPr>
        <p:spPr>
          <a:xfrm flipH="1">
            <a:off x="2843808" y="4317644"/>
            <a:ext cx="360040" cy="263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20" idx="2"/>
          </p:cNvCxnSpPr>
          <p:nvPr/>
        </p:nvCxnSpPr>
        <p:spPr>
          <a:xfrm flipH="1">
            <a:off x="3023828" y="2392519"/>
            <a:ext cx="180020" cy="532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 rot="5400000">
            <a:off x="4439698" y="4759142"/>
            <a:ext cx="19259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6048164" y="3645024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6048164" y="4153519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 rot="5400000">
            <a:off x="5339798" y="1648898"/>
            <a:ext cx="19259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 rot="5400000">
            <a:off x="4727730" y="1664804"/>
            <a:ext cx="19259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 rot="5400000">
            <a:off x="5159487" y="4761148"/>
            <a:ext cx="19259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>
            <a:stCxn id="28" idx="0"/>
          </p:cNvCxnSpPr>
          <p:nvPr/>
        </p:nvCxnSpPr>
        <p:spPr>
          <a:xfrm flipV="1">
            <a:off x="4572000" y="4449386"/>
            <a:ext cx="504056" cy="34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38" y="2871388"/>
            <a:ext cx="971675" cy="8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63" y="3126864"/>
            <a:ext cx="475232" cy="6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45" y="2978099"/>
            <a:ext cx="510326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nettore 1 39"/>
          <p:cNvCxnSpPr/>
          <p:nvPr/>
        </p:nvCxnSpPr>
        <p:spPr>
          <a:xfrm>
            <a:off x="4139952" y="4622266"/>
            <a:ext cx="0" cy="1399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endCxn id="28" idx="2"/>
          </p:cNvCxnSpPr>
          <p:nvPr/>
        </p:nvCxnSpPr>
        <p:spPr>
          <a:xfrm flipV="1">
            <a:off x="4175956" y="4795146"/>
            <a:ext cx="324036" cy="20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3760321" y="5841268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1 45"/>
          <p:cNvCxnSpPr>
            <a:stCxn id="44" idx="3"/>
          </p:cNvCxnSpPr>
          <p:nvPr/>
        </p:nvCxnSpPr>
        <p:spPr>
          <a:xfrm>
            <a:off x="3976345" y="6021288"/>
            <a:ext cx="1636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nettore 47"/>
          <p:cNvSpPr/>
          <p:nvPr/>
        </p:nvSpPr>
        <p:spPr>
          <a:xfrm>
            <a:off x="4102772" y="4483460"/>
            <a:ext cx="114300" cy="14793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Elaborazione 48"/>
          <p:cNvSpPr/>
          <p:nvPr/>
        </p:nvSpPr>
        <p:spPr>
          <a:xfrm>
            <a:off x="4087914" y="4020425"/>
            <a:ext cx="144016" cy="266187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1 58"/>
          <p:cNvCxnSpPr/>
          <p:nvPr/>
        </p:nvCxnSpPr>
        <p:spPr>
          <a:xfrm flipH="1" flipV="1">
            <a:off x="3760322" y="3645025"/>
            <a:ext cx="297826" cy="37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49" idx="3"/>
          </p:cNvCxnSpPr>
          <p:nvPr/>
        </p:nvCxnSpPr>
        <p:spPr>
          <a:xfrm flipV="1">
            <a:off x="4231930" y="3573017"/>
            <a:ext cx="106044" cy="5805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38" idx="3"/>
          </p:cNvCxnSpPr>
          <p:nvPr/>
        </p:nvCxnSpPr>
        <p:spPr>
          <a:xfrm flipV="1">
            <a:off x="4486671" y="3415762"/>
            <a:ext cx="37336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>
            <a:stCxn id="48" idx="0"/>
            <a:endCxn id="49" idx="2"/>
          </p:cNvCxnSpPr>
          <p:nvPr/>
        </p:nvCxnSpPr>
        <p:spPr>
          <a:xfrm flipV="1">
            <a:off x="4159922" y="4286612"/>
            <a:ext cx="0" cy="1968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>
            <a:off x="2771800" y="6021288"/>
            <a:ext cx="988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/>
          <p:cNvSpPr txBox="1"/>
          <p:nvPr/>
        </p:nvSpPr>
        <p:spPr>
          <a:xfrm>
            <a:off x="2130149" y="5831976"/>
            <a:ext cx="64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73" name="Connettore 2 72"/>
          <p:cNvCxnSpPr>
            <a:stCxn id="74" idx="1"/>
            <a:endCxn id="48" idx="5"/>
          </p:cNvCxnSpPr>
          <p:nvPr/>
        </p:nvCxnSpPr>
        <p:spPr>
          <a:xfrm flipH="1" flipV="1">
            <a:off x="4200333" y="4609729"/>
            <a:ext cx="793039" cy="6194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4993372" y="5044534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PRESA TELEFONICA</a:t>
            </a:r>
            <a:endParaRPr lang="it-IT" b="1" dirty="0"/>
          </a:p>
        </p:txBody>
      </p:sp>
      <p:cxnSp>
        <p:nvCxnSpPr>
          <p:cNvPr id="77" name="Connettore 2 76"/>
          <p:cNvCxnSpPr/>
          <p:nvPr/>
        </p:nvCxnSpPr>
        <p:spPr>
          <a:xfrm flipH="1" flipV="1">
            <a:off x="4217072" y="5589240"/>
            <a:ext cx="1002709" cy="2520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/>
          <p:cNvSpPr txBox="1"/>
          <p:nvPr/>
        </p:nvSpPr>
        <p:spPr>
          <a:xfrm>
            <a:off x="5262193" y="5647310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DOPPINO TELEFONICO</a:t>
            </a:r>
            <a:endParaRPr lang="it-IT" b="1" dirty="0"/>
          </a:p>
        </p:txBody>
      </p:sp>
      <p:cxnSp>
        <p:nvCxnSpPr>
          <p:cNvPr id="80" name="Connettore 2 79"/>
          <p:cNvCxnSpPr/>
          <p:nvPr/>
        </p:nvCxnSpPr>
        <p:spPr>
          <a:xfrm flipH="1" flipV="1">
            <a:off x="4291843" y="4103839"/>
            <a:ext cx="2146728" cy="4276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>
            <a:off x="6438571" y="4346782"/>
            <a:ext cx="82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FILTRO</a:t>
            </a:r>
            <a:endParaRPr lang="it-IT" b="1" dirty="0"/>
          </a:p>
        </p:txBody>
      </p:sp>
      <p:cxnSp>
        <p:nvCxnSpPr>
          <p:cNvPr id="83" name="Connettore 2 82"/>
          <p:cNvCxnSpPr>
            <a:endCxn id="37" idx="1"/>
          </p:cNvCxnSpPr>
          <p:nvPr/>
        </p:nvCxnSpPr>
        <p:spPr>
          <a:xfrm flipV="1">
            <a:off x="1403648" y="3432524"/>
            <a:ext cx="1907315" cy="400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163841" y="3606475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TELEFONO</a:t>
            </a:r>
            <a:endParaRPr lang="it-IT" b="1" dirty="0"/>
          </a:p>
        </p:txBody>
      </p:sp>
      <p:cxnSp>
        <p:nvCxnSpPr>
          <p:cNvPr id="86" name="Connettore 2 85"/>
          <p:cNvCxnSpPr/>
          <p:nvPr/>
        </p:nvCxnSpPr>
        <p:spPr>
          <a:xfrm>
            <a:off x="1907704" y="2344241"/>
            <a:ext cx="2068641" cy="9508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>
            <a:off x="859083" y="215957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15478232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38" y="5050305"/>
            <a:ext cx="1152128" cy="12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57" y="44355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3" y="1555757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76" y="594765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60" y="2755804"/>
            <a:ext cx="739512" cy="6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78" y="1470625"/>
            <a:ext cx="739512" cy="6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93" y="4208886"/>
            <a:ext cx="739512" cy="6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7" y="2736437"/>
            <a:ext cx="739512" cy="6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6" y="2810030"/>
            <a:ext cx="563885" cy="5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02" y="4232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77" y="561952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63" y="558761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4" y="-145951"/>
            <a:ext cx="1152128" cy="12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1475167" y="1910829"/>
            <a:ext cx="5918880" cy="24182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400341" y="2285862"/>
            <a:ext cx="4022732" cy="1559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55" y="2826123"/>
            <a:ext cx="563885" cy="5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64" y="3292792"/>
            <a:ext cx="563885" cy="5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63" y="2346312"/>
            <a:ext cx="563885" cy="5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nettore 1 22"/>
          <p:cNvCxnSpPr/>
          <p:nvPr/>
        </p:nvCxnSpPr>
        <p:spPr>
          <a:xfrm>
            <a:off x="373081" y="1266860"/>
            <a:ext cx="38062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1083738" y="980728"/>
            <a:ext cx="0" cy="288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14" idx="2"/>
          </p:cNvCxnSpPr>
          <p:nvPr/>
        </p:nvCxnSpPr>
        <p:spPr>
          <a:xfrm flipV="1">
            <a:off x="2019842" y="1143347"/>
            <a:ext cx="0" cy="125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>
            <a:endCxn id="3" idx="2"/>
          </p:cNvCxnSpPr>
          <p:nvPr/>
        </p:nvCxnSpPr>
        <p:spPr>
          <a:xfrm flipV="1">
            <a:off x="2980797" y="1163633"/>
            <a:ext cx="0" cy="678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1 1026"/>
          <p:cNvCxnSpPr/>
          <p:nvPr/>
        </p:nvCxnSpPr>
        <p:spPr>
          <a:xfrm>
            <a:off x="4018793" y="6601899"/>
            <a:ext cx="4945695" cy="168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nettore 1 1028"/>
          <p:cNvCxnSpPr>
            <a:stCxn id="20" idx="3"/>
            <a:endCxn id="22" idx="1"/>
          </p:cNvCxnSpPr>
          <p:nvPr/>
        </p:nvCxnSpPr>
        <p:spPr>
          <a:xfrm flipV="1">
            <a:off x="3262740" y="2640125"/>
            <a:ext cx="867023" cy="479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ttore 1 1030"/>
          <p:cNvCxnSpPr>
            <a:stCxn id="22" idx="3"/>
            <a:endCxn id="12" idx="1"/>
          </p:cNvCxnSpPr>
          <p:nvPr/>
        </p:nvCxnSpPr>
        <p:spPr>
          <a:xfrm>
            <a:off x="4693648" y="2640125"/>
            <a:ext cx="871418" cy="463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1 1032"/>
          <p:cNvCxnSpPr>
            <a:stCxn id="12" idx="1"/>
            <a:endCxn id="21" idx="3"/>
          </p:cNvCxnSpPr>
          <p:nvPr/>
        </p:nvCxnSpPr>
        <p:spPr>
          <a:xfrm flipH="1">
            <a:off x="4693649" y="3103843"/>
            <a:ext cx="871417" cy="4827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ttore 1 1034"/>
          <p:cNvCxnSpPr>
            <a:stCxn id="21" idx="1"/>
            <a:endCxn id="20" idx="3"/>
          </p:cNvCxnSpPr>
          <p:nvPr/>
        </p:nvCxnSpPr>
        <p:spPr>
          <a:xfrm flipH="1" flipV="1">
            <a:off x="3262740" y="3119936"/>
            <a:ext cx="867024" cy="4666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ttore 1 1038"/>
          <p:cNvCxnSpPr>
            <a:stCxn id="20" idx="3"/>
            <a:endCxn id="12" idx="1"/>
          </p:cNvCxnSpPr>
          <p:nvPr/>
        </p:nvCxnSpPr>
        <p:spPr>
          <a:xfrm flipV="1">
            <a:off x="3262740" y="3103843"/>
            <a:ext cx="2302326" cy="160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>
            <a:stCxn id="22" idx="2"/>
            <a:endCxn id="21" idx="0"/>
          </p:cNvCxnSpPr>
          <p:nvPr/>
        </p:nvCxnSpPr>
        <p:spPr>
          <a:xfrm>
            <a:off x="4411706" y="2933938"/>
            <a:ext cx="1" cy="358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ttore 1 1049"/>
          <p:cNvCxnSpPr>
            <a:stCxn id="12" idx="3"/>
            <a:endCxn id="7" idx="1"/>
          </p:cNvCxnSpPr>
          <p:nvPr/>
        </p:nvCxnSpPr>
        <p:spPr>
          <a:xfrm flipV="1">
            <a:off x="6128951" y="3084777"/>
            <a:ext cx="1233909" cy="19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ttore 1 1051"/>
          <p:cNvCxnSpPr/>
          <p:nvPr/>
        </p:nvCxnSpPr>
        <p:spPr>
          <a:xfrm>
            <a:off x="7732616" y="3292792"/>
            <a:ext cx="0" cy="2800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Connettore 1 1058"/>
          <p:cNvCxnSpPr>
            <a:stCxn id="5" idx="2"/>
            <a:endCxn id="20" idx="1"/>
          </p:cNvCxnSpPr>
          <p:nvPr/>
        </p:nvCxnSpPr>
        <p:spPr>
          <a:xfrm flipV="1">
            <a:off x="1475167" y="3119936"/>
            <a:ext cx="122368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ttore 1 1060"/>
          <p:cNvCxnSpPr/>
          <p:nvPr/>
        </p:nvCxnSpPr>
        <p:spPr>
          <a:xfrm>
            <a:off x="1134633" y="1910829"/>
            <a:ext cx="0" cy="9692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Connettore 1 1065"/>
          <p:cNvCxnSpPr/>
          <p:nvPr/>
        </p:nvCxnSpPr>
        <p:spPr>
          <a:xfrm>
            <a:off x="1134633" y="1268763"/>
            <a:ext cx="0" cy="4320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Connettore 1 1075"/>
          <p:cNvCxnSpPr>
            <a:stCxn id="2" idx="2"/>
          </p:cNvCxnSpPr>
          <p:nvPr/>
        </p:nvCxnSpPr>
        <p:spPr>
          <a:xfrm>
            <a:off x="4914902" y="6339603"/>
            <a:ext cx="0" cy="262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Connettore 1 1077"/>
          <p:cNvCxnSpPr>
            <a:stCxn id="16" idx="2"/>
          </p:cNvCxnSpPr>
          <p:nvPr/>
        </p:nvCxnSpPr>
        <p:spPr>
          <a:xfrm>
            <a:off x="5819603" y="6307698"/>
            <a:ext cx="0" cy="2942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ttore 1 1079"/>
          <p:cNvCxnSpPr>
            <a:stCxn id="15" idx="2"/>
          </p:cNvCxnSpPr>
          <p:nvPr/>
        </p:nvCxnSpPr>
        <p:spPr>
          <a:xfrm>
            <a:off x="6810017" y="6339603"/>
            <a:ext cx="0" cy="279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Connettore 1 1081"/>
          <p:cNvCxnSpPr>
            <a:stCxn id="6" idx="2"/>
            <a:endCxn id="6" idx="2"/>
          </p:cNvCxnSpPr>
          <p:nvPr/>
        </p:nvCxnSpPr>
        <p:spPr>
          <a:xfrm>
            <a:off x="7732616" y="64353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Connettore 1 1083"/>
          <p:cNvCxnSpPr/>
          <p:nvPr/>
        </p:nvCxnSpPr>
        <p:spPr>
          <a:xfrm>
            <a:off x="7732616" y="6307698"/>
            <a:ext cx="0" cy="2942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Rettangolo 1085"/>
          <p:cNvSpPr/>
          <p:nvPr/>
        </p:nvSpPr>
        <p:spPr>
          <a:xfrm rot="5400000">
            <a:off x="1076828" y="2201065"/>
            <a:ext cx="459273" cy="1440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/>
          <p:cNvSpPr/>
          <p:nvPr/>
        </p:nvSpPr>
        <p:spPr>
          <a:xfrm rot="1569861">
            <a:off x="3325843" y="3439104"/>
            <a:ext cx="459273" cy="1440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/>
          <p:cNvSpPr/>
          <p:nvPr/>
        </p:nvSpPr>
        <p:spPr>
          <a:xfrm rot="19977111">
            <a:off x="4853413" y="3490932"/>
            <a:ext cx="459273" cy="1440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1659802" y="2921392"/>
            <a:ext cx="459273" cy="1440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ettangolo 97"/>
          <p:cNvSpPr/>
          <p:nvPr/>
        </p:nvSpPr>
        <p:spPr>
          <a:xfrm>
            <a:off x="6526125" y="2871984"/>
            <a:ext cx="459273" cy="1440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 rot="16200000">
            <a:off x="7674811" y="4757269"/>
            <a:ext cx="459273" cy="1440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ttangolo 103"/>
          <p:cNvSpPr/>
          <p:nvPr/>
        </p:nvSpPr>
        <p:spPr>
          <a:xfrm>
            <a:off x="6969697" y="2883921"/>
            <a:ext cx="229636" cy="144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2087011" y="2921392"/>
            <a:ext cx="229636" cy="144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 rot="19977111">
            <a:off x="5270534" y="3352247"/>
            <a:ext cx="203599" cy="123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 rot="1569861">
            <a:off x="3730850" y="3596779"/>
            <a:ext cx="260787" cy="140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861243" y="6435338"/>
            <a:ext cx="175381" cy="321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8964487" y="6449767"/>
            <a:ext cx="175381" cy="321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197700" y="1108393"/>
            <a:ext cx="175381" cy="321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4163457" y="1106284"/>
            <a:ext cx="175381" cy="321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7" name="Connettore 2 66"/>
          <p:cNvCxnSpPr/>
          <p:nvPr/>
        </p:nvCxnSpPr>
        <p:spPr>
          <a:xfrm flipV="1">
            <a:off x="373081" y="1910830"/>
            <a:ext cx="517712" cy="20796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31165" y="3990490"/>
            <a:ext cx="1618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CLIENTE</a:t>
            </a:r>
            <a:endParaRPr lang="it-IT" sz="1600" b="1" dirty="0"/>
          </a:p>
        </p:txBody>
      </p:sp>
      <p:cxnSp>
        <p:nvCxnSpPr>
          <p:cNvPr id="74" name="Connettore 2 73"/>
          <p:cNvCxnSpPr/>
          <p:nvPr/>
        </p:nvCxnSpPr>
        <p:spPr>
          <a:xfrm flipH="1" flipV="1">
            <a:off x="1234456" y="3292792"/>
            <a:ext cx="852555" cy="1400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980061" y="4711751"/>
            <a:ext cx="296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 smtClean="0">
                <a:solidFill>
                  <a:prstClr val="black"/>
                </a:solidFill>
              </a:rPr>
              <a:t>PE=ROUTER </a:t>
            </a:r>
            <a:r>
              <a:rPr lang="it-IT" sz="1600" b="1" dirty="0">
                <a:solidFill>
                  <a:prstClr val="black"/>
                </a:solidFill>
              </a:rPr>
              <a:t>DI AGGREGAZIONE</a:t>
            </a:r>
          </a:p>
        </p:txBody>
      </p:sp>
      <p:cxnSp>
        <p:nvCxnSpPr>
          <p:cNvPr id="78" name="Connettore 2 77"/>
          <p:cNvCxnSpPr>
            <a:endCxn id="1086" idx="0"/>
          </p:cNvCxnSpPr>
          <p:nvPr/>
        </p:nvCxnSpPr>
        <p:spPr>
          <a:xfrm flipH="1">
            <a:off x="1378473" y="1910829"/>
            <a:ext cx="510965" cy="3622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/>
          <p:cNvSpPr txBox="1"/>
          <p:nvPr/>
        </p:nvSpPr>
        <p:spPr>
          <a:xfrm>
            <a:off x="1461814" y="1516202"/>
            <a:ext cx="1624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PACCHETTO DATI</a:t>
            </a:r>
            <a:endParaRPr lang="it-IT" sz="1600" b="1" dirty="0"/>
          </a:p>
        </p:txBody>
      </p:sp>
      <p:cxnSp>
        <p:nvCxnSpPr>
          <p:cNvPr id="81" name="Connettore 2 80"/>
          <p:cNvCxnSpPr/>
          <p:nvPr/>
        </p:nvCxnSpPr>
        <p:spPr>
          <a:xfrm>
            <a:off x="6755761" y="1459937"/>
            <a:ext cx="328754" cy="13281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6375667" y="1143347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LABE</a:t>
            </a:r>
            <a:r>
              <a:rPr lang="it-IT" b="1" dirty="0" smtClean="0"/>
              <a:t>L</a:t>
            </a:r>
            <a:endParaRPr lang="it-IT" b="1" dirty="0"/>
          </a:p>
        </p:txBody>
      </p:sp>
      <p:cxnSp>
        <p:nvCxnSpPr>
          <p:cNvPr id="84" name="Connettore 2 83"/>
          <p:cNvCxnSpPr/>
          <p:nvPr/>
        </p:nvCxnSpPr>
        <p:spPr>
          <a:xfrm>
            <a:off x="5847008" y="548680"/>
            <a:ext cx="0" cy="21877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4"/>
          <p:cNvSpPr txBox="1"/>
          <p:nvPr/>
        </p:nvSpPr>
        <p:spPr>
          <a:xfrm>
            <a:off x="4970551" y="129366"/>
            <a:ext cx="378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P= CORE ROUTER: ROUTER PROVIDER</a:t>
            </a:r>
            <a:endParaRPr lang="it-IT" b="1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1310971" y="2455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1739268" y="3235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3206250" y="3576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352764" y="3290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35906" y="331268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PE</a:t>
            </a:r>
            <a:endParaRPr lang="it-IT" sz="1600" b="1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4860645" y="43731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PE</a:t>
            </a:r>
            <a:endParaRPr lang="it-IT" sz="1600" b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4886521" y="151267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PE</a:t>
            </a:r>
            <a:endParaRPr lang="it-IT" sz="1600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7536088" y="248623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PE</a:t>
            </a:r>
            <a:endParaRPr lang="it-IT" sz="16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984075" y="2463416"/>
            <a:ext cx="30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</a:t>
            </a:r>
            <a:endParaRPr lang="it-IT" sz="1600" b="1" dirty="0"/>
          </a:p>
          <a:p>
            <a:endParaRPr lang="it-IT" sz="1600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4722236" y="2285851"/>
            <a:ext cx="30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</a:t>
            </a:r>
            <a:endParaRPr lang="it-IT" sz="1600" b="1" dirty="0"/>
          </a:p>
          <a:p>
            <a:endParaRPr lang="it-IT" sz="1600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4692331" y="3700530"/>
            <a:ext cx="30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</a:t>
            </a:r>
            <a:endParaRPr lang="it-IT" sz="1600" b="1" dirty="0"/>
          </a:p>
          <a:p>
            <a:endParaRPr lang="it-IT" sz="1600" b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6143071" y="3111889"/>
            <a:ext cx="30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</a:t>
            </a:r>
            <a:endParaRPr lang="it-IT" sz="1600" b="1" dirty="0"/>
          </a:p>
          <a:p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19545531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11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6" y="3965072"/>
            <a:ext cx="800941" cy="423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29" y="2177814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34" y="207286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23528" y="332656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820157" y="332656"/>
            <a:ext cx="1872208" cy="792088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05188" y="544034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90240" y="544034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1124744"/>
            <a:ext cx="1377668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1259632" y="1124744"/>
            <a:ext cx="1118961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83782" y="1412776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 IP/ </a:t>
            </a:r>
          </a:p>
          <a:p>
            <a:r>
              <a:rPr lang="it-IT" b="1" dirty="0" smtClean="0"/>
              <a:t>ROUTER 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012978" y="1602552"/>
            <a:ext cx="1476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TELEFONO BCA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302385" y="517423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428793" y="1781179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38" name="Rettangolo 37"/>
          <p:cNvSpPr/>
          <p:nvPr/>
        </p:nvSpPr>
        <p:spPr>
          <a:xfrm>
            <a:off x="3527400" y="3187997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7934867" y="3710891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3675395" y="2750554"/>
            <a:ext cx="0" cy="4374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8211266" y="3244669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7041301" y="2958759"/>
            <a:ext cx="0" cy="41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8359261" y="2887956"/>
            <a:ext cx="0" cy="356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8056209" y="1771829"/>
            <a:ext cx="50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FAX</a:t>
            </a:r>
            <a:endParaRPr lang="it-IT" sz="1600" b="1" dirty="0"/>
          </a:p>
        </p:txBody>
      </p:sp>
      <p:cxnSp>
        <p:nvCxnSpPr>
          <p:cNvPr id="54" name="Connettore 1 53"/>
          <p:cNvCxnSpPr/>
          <p:nvPr/>
        </p:nvCxnSpPr>
        <p:spPr>
          <a:xfrm>
            <a:off x="6724196" y="3323318"/>
            <a:ext cx="1" cy="61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84523" y="4096546"/>
            <a:ext cx="141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WIRELESS LAN</a:t>
            </a:r>
          </a:p>
          <a:p>
            <a:r>
              <a:rPr lang="it-IT" sz="1600" b="1" dirty="0" smtClean="0"/>
              <a:t>ACCESS POINT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TABLET PC</a:t>
            </a:r>
            <a:endParaRPr lang="it-IT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60" y="3767026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2 16"/>
          <p:cNvCxnSpPr/>
          <p:nvPr/>
        </p:nvCxnSpPr>
        <p:spPr>
          <a:xfrm flipH="1" flipV="1">
            <a:off x="8359262" y="3451158"/>
            <a:ext cx="389202" cy="3158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endCxn id="1026" idx="1"/>
          </p:cNvCxnSpPr>
          <p:nvPr/>
        </p:nvCxnSpPr>
        <p:spPr>
          <a:xfrm>
            <a:off x="1247238" y="1850926"/>
            <a:ext cx="664630" cy="2594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" y="217504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18" y="2138548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20" y="213760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/>
          <p:cNvSpPr txBox="1"/>
          <p:nvPr/>
        </p:nvSpPr>
        <p:spPr>
          <a:xfrm>
            <a:off x="4713106" y="1783377"/>
            <a:ext cx="1202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TELEFONI IP</a:t>
            </a:r>
            <a:endParaRPr lang="it-IT" sz="1600" b="1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4981202" y="2727758"/>
            <a:ext cx="0" cy="5937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920900" y="2727758"/>
            <a:ext cx="0" cy="5937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323528" y="49321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3502636" y="1805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567232" y="2849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031230" y="2861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cxnSp>
        <p:nvCxnSpPr>
          <p:cNvPr id="62" name="Connettore 1 61"/>
          <p:cNvCxnSpPr/>
          <p:nvPr/>
        </p:nvCxnSpPr>
        <p:spPr>
          <a:xfrm flipV="1">
            <a:off x="683568" y="3491305"/>
            <a:ext cx="0" cy="3233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683568" y="3491305"/>
            <a:ext cx="129614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1979712" y="2438387"/>
            <a:ext cx="2718" cy="99134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2804730" y="2460764"/>
            <a:ext cx="0" cy="9903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2804730" y="3491305"/>
            <a:ext cx="299140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 flipV="1">
            <a:off x="5796136" y="2795558"/>
            <a:ext cx="0" cy="69574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>
            <a:off x="3502636" y="2750554"/>
            <a:ext cx="0" cy="80437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flipH="1" flipV="1">
            <a:off x="2525892" y="3541614"/>
            <a:ext cx="976744" cy="13316"/>
          </a:xfrm>
          <a:prstGeom prst="line">
            <a:avLst/>
          </a:prstGeom>
          <a:ln w="381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V="1">
            <a:off x="2525892" y="2519958"/>
            <a:ext cx="0" cy="1028314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2195736" y="2500911"/>
            <a:ext cx="0" cy="1129558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195736" y="3630469"/>
            <a:ext cx="3005921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1 1026"/>
          <p:cNvCxnSpPr/>
          <p:nvPr/>
        </p:nvCxnSpPr>
        <p:spPr>
          <a:xfrm>
            <a:off x="6926610" y="332656"/>
            <a:ext cx="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2 1032"/>
          <p:cNvCxnSpPr/>
          <p:nvPr/>
        </p:nvCxnSpPr>
        <p:spPr>
          <a:xfrm flipV="1">
            <a:off x="5201657" y="2849449"/>
            <a:ext cx="0" cy="78102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38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6" y="3965072"/>
            <a:ext cx="800941" cy="423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61" y="2289076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7" y="206283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23528" y="332656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820157" y="332656"/>
            <a:ext cx="1872208" cy="792088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05188" y="544034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90240" y="544034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1124744"/>
            <a:ext cx="1377668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1259632" y="1124744"/>
            <a:ext cx="1118961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71907" y="1602551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 IP +</a:t>
            </a:r>
          </a:p>
          <a:p>
            <a:r>
              <a:rPr lang="it-IT" b="1" dirty="0" smtClean="0"/>
              <a:t>ROUTER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00737" y="185092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TELEFONO ANALOGICO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302385" y="517423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625342" y="1850926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38" name="Rettangolo 37"/>
          <p:cNvSpPr/>
          <p:nvPr/>
        </p:nvSpPr>
        <p:spPr>
          <a:xfrm>
            <a:off x="3961132" y="3199645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2555402" y="2829854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4109127" y="2861816"/>
            <a:ext cx="0" cy="337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7722193" y="3188953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6137864" y="2934058"/>
            <a:ext cx="0" cy="41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7870188" y="2887956"/>
            <a:ext cx="0" cy="300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7553569" y="1802606"/>
            <a:ext cx="50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FAX</a:t>
            </a:r>
            <a:endParaRPr lang="it-IT" sz="1600" b="1" dirty="0"/>
          </a:p>
        </p:txBody>
      </p:sp>
      <p:cxnSp>
        <p:nvCxnSpPr>
          <p:cNvPr id="54" name="Connettore 1 53"/>
          <p:cNvCxnSpPr/>
          <p:nvPr/>
        </p:nvCxnSpPr>
        <p:spPr>
          <a:xfrm>
            <a:off x="6724196" y="3323318"/>
            <a:ext cx="1" cy="61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98927" y="3912782"/>
            <a:ext cx="141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WIRELESS LAN</a:t>
            </a:r>
          </a:p>
          <a:p>
            <a:r>
              <a:rPr lang="it-IT" sz="1600" b="1" dirty="0" smtClean="0"/>
              <a:t>ACCESS POINT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TABLET PC</a:t>
            </a:r>
            <a:endParaRPr lang="it-IT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60" y="3767026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2 16"/>
          <p:cNvCxnSpPr>
            <a:endCxn id="38" idx="1"/>
          </p:cNvCxnSpPr>
          <p:nvPr/>
        </p:nvCxnSpPr>
        <p:spPr>
          <a:xfrm>
            <a:off x="3067427" y="3067995"/>
            <a:ext cx="893705" cy="208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endCxn id="1026" idx="1"/>
          </p:cNvCxnSpPr>
          <p:nvPr/>
        </p:nvCxnSpPr>
        <p:spPr>
          <a:xfrm>
            <a:off x="990199" y="1980654"/>
            <a:ext cx="921669" cy="1297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" y="217504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9584" y="3124133"/>
            <a:ext cx="155783" cy="398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8459080" y="3124134"/>
            <a:ext cx="155783" cy="398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624731" y="6077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LAN</a:t>
            </a:r>
            <a:endParaRPr lang="it-IT" b="1" dirty="0"/>
          </a:p>
        </p:txBody>
      </p:sp>
      <p:cxnSp>
        <p:nvCxnSpPr>
          <p:cNvPr id="18" name="Connettore 2 17"/>
          <p:cNvCxnSpPr>
            <a:stCxn id="9" idx="2"/>
          </p:cNvCxnSpPr>
          <p:nvPr/>
        </p:nvCxnSpPr>
        <p:spPr>
          <a:xfrm>
            <a:off x="6911829" y="977048"/>
            <a:ext cx="14781" cy="2346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55" y="5528325"/>
            <a:ext cx="504764" cy="50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10" y="3707089"/>
            <a:ext cx="60573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98" y="2528931"/>
            <a:ext cx="557848" cy="5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1937" y="59670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560777" y="59670"/>
            <a:ext cx="1872208" cy="792088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3597" y="271737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30860" y="271048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938809" y="727497"/>
            <a:ext cx="37539" cy="2045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0" idx="0"/>
            <a:endCxn id="2" idx="4"/>
          </p:cNvCxnSpPr>
          <p:nvPr/>
        </p:nvCxnSpPr>
        <p:spPr>
          <a:xfrm flipH="1" flipV="1">
            <a:off x="968041" y="851758"/>
            <a:ext cx="1209380" cy="1585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85482" y="3348158"/>
            <a:ext cx="413679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5027" y="411620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TEL. IP</a:t>
            </a:r>
            <a:endParaRPr lang="it-IT" sz="14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836866" y="4116173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TEL. IP+PC</a:t>
            </a:r>
            <a:endParaRPr lang="it-IT" sz="14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322281" y="2608634"/>
            <a:ext cx="464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FAX</a:t>
            </a:r>
            <a:endParaRPr lang="it-IT" sz="14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3025126" y="6030669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TABLET PC</a:t>
            </a:r>
            <a:endParaRPr lang="it-IT" sz="14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5513" y="428199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5474" y="4911285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302019" y="219082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PC</a:t>
            </a:r>
            <a:endParaRPr lang="it-IT" sz="1400" b="1" dirty="0"/>
          </a:p>
        </p:txBody>
      </p:sp>
      <p:cxnSp>
        <p:nvCxnSpPr>
          <p:cNvPr id="81" name="Connettore 1 80"/>
          <p:cNvCxnSpPr>
            <a:stCxn id="13" idx="2"/>
          </p:cNvCxnSpPr>
          <p:nvPr/>
        </p:nvCxnSpPr>
        <p:spPr>
          <a:xfrm>
            <a:off x="3154822" y="3109688"/>
            <a:ext cx="0" cy="2068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 flipH="1">
            <a:off x="2204592" y="2862266"/>
            <a:ext cx="1" cy="485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H="1">
            <a:off x="488928" y="2965643"/>
            <a:ext cx="1" cy="345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ttore 1 1030"/>
          <p:cNvCxnSpPr/>
          <p:nvPr/>
        </p:nvCxnSpPr>
        <p:spPr>
          <a:xfrm>
            <a:off x="317264" y="3345025"/>
            <a:ext cx="0" cy="268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ttore 1 1035"/>
          <p:cNvCxnSpPr/>
          <p:nvPr/>
        </p:nvCxnSpPr>
        <p:spPr>
          <a:xfrm>
            <a:off x="1282110" y="3834028"/>
            <a:ext cx="123739" cy="3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ttore 1 1037"/>
          <p:cNvCxnSpPr/>
          <p:nvPr/>
        </p:nvCxnSpPr>
        <p:spPr>
          <a:xfrm>
            <a:off x="1092719" y="3345025"/>
            <a:ext cx="0" cy="268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/>
          <p:nvPr/>
        </p:nvCxnSpPr>
        <p:spPr>
          <a:xfrm>
            <a:off x="2611486" y="3348158"/>
            <a:ext cx="1" cy="209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endCxn id="1030" idx="0"/>
          </p:cNvCxnSpPr>
          <p:nvPr/>
        </p:nvCxnSpPr>
        <p:spPr>
          <a:xfrm>
            <a:off x="3560776" y="3348158"/>
            <a:ext cx="1" cy="358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/>
          <p:nvPr/>
        </p:nvCxnSpPr>
        <p:spPr>
          <a:xfrm>
            <a:off x="6017126" y="1534144"/>
            <a:ext cx="24482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/>
          <p:nvPr/>
        </p:nvCxnSpPr>
        <p:spPr>
          <a:xfrm>
            <a:off x="5990060" y="4080795"/>
            <a:ext cx="24482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/>
          <p:nvPr/>
        </p:nvCxnSpPr>
        <p:spPr>
          <a:xfrm flipH="1">
            <a:off x="7307251" y="1052736"/>
            <a:ext cx="1" cy="481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/>
          <p:nvPr/>
        </p:nvCxnSpPr>
        <p:spPr>
          <a:xfrm>
            <a:off x="7307252" y="3707089"/>
            <a:ext cx="0" cy="373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ttore 1 1052"/>
          <p:cNvCxnSpPr/>
          <p:nvPr/>
        </p:nvCxnSpPr>
        <p:spPr>
          <a:xfrm>
            <a:off x="6308717" y="1534144"/>
            <a:ext cx="0" cy="201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ttore 1 1054"/>
          <p:cNvCxnSpPr/>
          <p:nvPr/>
        </p:nvCxnSpPr>
        <p:spPr>
          <a:xfrm>
            <a:off x="6868035" y="1557445"/>
            <a:ext cx="0" cy="2012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>
            <a:off x="7467889" y="1534144"/>
            <a:ext cx="1" cy="201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>
            <a:off x="6073974" y="4080795"/>
            <a:ext cx="0" cy="257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>
            <a:off x="6736692" y="4125691"/>
            <a:ext cx="0" cy="257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>
          <a:xfrm>
            <a:off x="7379870" y="4125690"/>
            <a:ext cx="1" cy="257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>
            <a:off x="8237925" y="4080795"/>
            <a:ext cx="0" cy="232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>
            <a:stCxn id="16" idx="6"/>
          </p:cNvCxnSpPr>
          <p:nvPr/>
        </p:nvCxnSpPr>
        <p:spPr>
          <a:xfrm>
            <a:off x="5432985" y="455714"/>
            <a:ext cx="649020" cy="597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>
          <a:xfrm>
            <a:off x="5116864" y="727497"/>
            <a:ext cx="957110" cy="2830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sellaDiTesto 111"/>
          <p:cNvSpPr txBox="1"/>
          <p:nvPr/>
        </p:nvSpPr>
        <p:spPr>
          <a:xfrm>
            <a:off x="6876890" y="11716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SEDE 1</a:t>
            </a:r>
            <a:endParaRPr lang="it-IT" sz="1600" b="1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6948264" y="2735821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SEDE 2</a:t>
            </a:r>
            <a:endParaRPr lang="it-IT" sz="1600" b="1" dirty="0"/>
          </a:p>
        </p:txBody>
      </p:sp>
      <p:sp>
        <p:nvSpPr>
          <p:cNvPr id="7" name="Ovale 6"/>
          <p:cNvSpPr/>
          <p:nvPr/>
        </p:nvSpPr>
        <p:spPr>
          <a:xfrm>
            <a:off x="8027025" y="120769"/>
            <a:ext cx="1034156" cy="48674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/>
          <p:cNvSpPr/>
          <p:nvPr/>
        </p:nvSpPr>
        <p:spPr>
          <a:xfrm>
            <a:off x="8096260" y="2762522"/>
            <a:ext cx="1034156" cy="48674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96" idx="0"/>
            <a:endCxn id="7" idx="2"/>
          </p:cNvCxnSpPr>
          <p:nvPr/>
        </p:nvCxnSpPr>
        <p:spPr>
          <a:xfrm flipV="1">
            <a:off x="7326768" y="364142"/>
            <a:ext cx="700257" cy="266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26" idx="0"/>
            <a:endCxn id="73" idx="2"/>
          </p:cNvCxnSpPr>
          <p:nvPr/>
        </p:nvCxnSpPr>
        <p:spPr>
          <a:xfrm flipV="1">
            <a:off x="7282596" y="3005895"/>
            <a:ext cx="813664" cy="323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8244002" y="198599"/>
            <a:ext cx="62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PSTN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8307862" y="2819309"/>
            <a:ext cx="62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PSTN</a:t>
            </a:r>
            <a:endParaRPr lang="it-IT" sz="1600" b="1" dirty="0"/>
          </a:p>
        </p:txBody>
      </p:sp>
      <p:pic>
        <p:nvPicPr>
          <p:cNvPr id="80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68" y="3453153"/>
            <a:ext cx="722549" cy="7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39" y="430024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95" y="430024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43" y="163475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26" y="163475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8" y="352123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" y="352123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10" y="3558148"/>
            <a:ext cx="771697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03" y="1611610"/>
            <a:ext cx="814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8" y="4270061"/>
            <a:ext cx="814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" y="2389473"/>
            <a:ext cx="814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1 27"/>
          <p:cNvCxnSpPr/>
          <p:nvPr/>
        </p:nvCxnSpPr>
        <p:spPr>
          <a:xfrm>
            <a:off x="8304330" y="1551963"/>
            <a:ext cx="0" cy="227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831196" y="2574234"/>
            <a:ext cx="746794" cy="2880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/>
          <p:cNvSpPr/>
          <p:nvPr/>
        </p:nvSpPr>
        <p:spPr>
          <a:xfrm>
            <a:off x="7256220" y="630723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ettangolo 97"/>
          <p:cNvSpPr/>
          <p:nvPr/>
        </p:nvSpPr>
        <p:spPr>
          <a:xfrm>
            <a:off x="1958099" y="2656570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2309152" y="2666937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/>
          <p:cNvSpPr/>
          <p:nvPr/>
        </p:nvSpPr>
        <p:spPr>
          <a:xfrm>
            <a:off x="2106873" y="2436917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00" y="270408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ttore 1 23"/>
          <p:cNvCxnSpPr/>
          <p:nvPr/>
        </p:nvCxnSpPr>
        <p:spPr>
          <a:xfrm>
            <a:off x="3930860" y="3074375"/>
            <a:ext cx="0" cy="3077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167615" y="1625544"/>
            <a:ext cx="13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GATEWAY VOIP</a:t>
            </a:r>
            <a:endParaRPr lang="it-IT" sz="1400" b="1" dirty="0"/>
          </a:p>
        </p:txBody>
      </p:sp>
      <p:cxnSp>
        <p:nvCxnSpPr>
          <p:cNvPr id="31" name="Connettore 2 30"/>
          <p:cNvCxnSpPr>
            <a:stCxn id="29" idx="2"/>
          </p:cNvCxnSpPr>
          <p:nvPr/>
        </p:nvCxnSpPr>
        <p:spPr>
          <a:xfrm flipH="1">
            <a:off x="2450248" y="1933321"/>
            <a:ext cx="377709" cy="5035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V="1">
            <a:off x="1958099" y="4423979"/>
            <a:ext cx="619891" cy="8052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49413" y="5258648"/>
            <a:ext cx="1655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SOFTWARE </a:t>
            </a:r>
            <a:r>
              <a:rPr lang="it-IT" sz="1400" b="1" dirty="0" smtClean="0"/>
              <a:t>SCP 3CX</a:t>
            </a:r>
            <a:endParaRPr lang="it-IT" sz="1400" b="1" dirty="0"/>
          </a:p>
          <a:p>
            <a:endParaRPr lang="it-IT" sz="1400" b="1" dirty="0"/>
          </a:p>
        </p:txBody>
      </p:sp>
      <p:pic>
        <p:nvPicPr>
          <p:cNvPr id="104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65" y="96499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95" y="344011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ttangolo 107"/>
          <p:cNvSpPr/>
          <p:nvPr/>
        </p:nvSpPr>
        <p:spPr>
          <a:xfrm>
            <a:off x="6935431" y="754225"/>
            <a:ext cx="746794" cy="2880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6909199" y="3440112"/>
            <a:ext cx="746794" cy="2880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7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14" y="4301624"/>
            <a:ext cx="771697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14" y="1726136"/>
            <a:ext cx="771697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ttangolo 120"/>
          <p:cNvSpPr/>
          <p:nvPr/>
        </p:nvSpPr>
        <p:spPr>
          <a:xfrm>
            <a:off x="7455249" y="851758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Rettangolo 122"/>
          <p:cNvSpPr/>
          <p:nvPr/>
        </p:nvSpPr>
        <p:spPr>
          <a:xfrm>
            <a:off x="7019875" y="841454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Rettangolo 123"/>
          <p:cNvSpPr/>
          <p:nvPr/>
        </p:nvSpPr>
        <p:spPr>
          <a:xfrm>
            <a:off x="7374369" y="3522448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Rettangolo 124"/>
          <p:cNvSpPr/>
          <p:nvPr/>
        </p:nvSpPr>
        <p:spPr>
          <a:xfrm>
            <a:off x="7019875" y="3527623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7212048" y="3329794"/>
            <a:ext cx="141096" cy="123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1 45"/>
          <p:cNvCxnSpPr/>
          <p:nvPr/>
        </p:nvCxnSpPr>
        <p:spPr>
          <a:xfrm flipV="1">
            <a:off x="6082005" y="3826245"/>
            <a:ext cx="0" cy="254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4" idx="2"/>
          </p:cNvCxnSpPr>
          <p:nvPr/>
        </p:nvCxnSpPr>
        <p:spPr>
          <a:xfrm flipV="1">
            <a:off x="6082005" y="1293440"/>
            <a:ext cx="0" cy="159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126"/>
          <p:cNvSpPr txBox="1"/>
          <p:nvPr/>
        </p:nvSpPr>
        <p:spPr>
          <a:xfrm>
            <a:off x="7787154" y="757558"/>
            <a:ext cx="13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GATEWAY VOIP</a:t>
            </a:r>
            <a:endParaRPr lang="it-IT" sz="1400" b="1" dirty="0"/>
          </a:p>
        </p:txBody>
      </p:sp>
      <p:sp>
        <p:nvSpPr>
          <p:cNvPr id="128" name="CasellaDiTesto 127"/>
          <p:cNvSpPr txBox="1"/>
          <p:nvPr/>
        </p:nvSpPr>
        <p:spPr>
          <a:xfrm>
            <a:off x="7805056" y="3440112"/>
            <a:ext cx="13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GATEWAY VOIP</a:t>
            </a:r>
            <a:endParaRPr lang="it-IT" sz="1400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6959235" y="5505551"/>
            <a:ext cx="1655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SOFTWARE SCP 3CX</a:t>
            </a:r>
            <a:endParaRPr lang="it-IT" sz="14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799411" y="2413856"/>
            <a:ext cx="1655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SOFTWARE SCP 3CX</a:t>
            </a:r>
            <a:endParaRPr lang="it-IT" sz="1400" b="1" dirty="0"/>
          </a:p>
        </p:txBody>
      </p:sp>
      <p:cxnSp>
        <p:nvCxnSpPr>
          <p:cNvPr id="58" name="Connettore 2 57"/>
          <p:cNvCxnSpPr/>
          <p:nvPr/>
        </p:nvCxnSpPr>
        <p:spPr>
          <a:xfrm flipV="1">
            <a:off x="7329137" y="2436917"/>
            <a:ext cx="697888" cy="1717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54" idx="0"/>
            <a:endCxn id="117" idx="2"/>
          </p:cNvCxnSpPr>
          <p:nvPr/>
        </p:nvCxnSpPr>
        <p:spPr>
          <a:xfrm flipV="1">
            <a:off x="7787154" y="5129963"/>
            <a:ext cx="520709" cy="375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403648" y="1628800"/>
            <a:ext cx="0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433021" y="1808820"/>
            <a:ext cx="457200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1433021" y="3501008"/>
            <a:ext cx="576064" cy="57606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1433021" y="3320988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6588224" y="1808820"/>
            <a:ext cx="457200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7057680" y="1628800"/>
            <a:ext cx="0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nettore 13"/>
          <p:cNvSpPr/>
          <p:nvPr/>
        </p:nvSpPr>
        <p:spPr>
          <a:xfrm>
            <a:off x="6481616" y="3501008"/>
            <a:ext cx="576064" cy="57606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7073292" y="3329894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nettore 18"/>
          <p:cNvSpPr/>
          <p:nvPr/>
        </p:nvSpPr>
        <p:spPr>
          <a:xfrm flipH="1">
            <a:off x="2019827" y="3707936"/>
            <a:ext cx="72008" cy="18002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nettore 19"/>
          <p:cNvSpPr/>
          <p:nvPr/>
        </p:nvSpPr>
        <p:spPr>
          <a:xfrm flipH="1">
            <a:off x="6409608" y="3708747"/>
            <a:ext cx="72008" cy="18002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/>
          <p:nvPr/>
        </p:nvCxnSpPr>
        <p:spPr>
          <a:xfrm>
            <a:off x="2555776" y="1484784"/>
            <a:ext cx="34563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2555776" y="4257092"/>
            <a:ext cx="3456384" cy="89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nettore 25"/>
          <p:cNvSpPr/>
          <p:nvPr/>
        </p:nvSpPr>
        <p:spPr>
          <a:xfrm>
            <a:off x="2441476" y="4199942"/>
            <a:ext cx="114300" cy="1143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onnettore 26"/>
          <p:cNvSpPr/>
          <p:nvPr/>
        </p:nvSpPr>
        <p:spPr>
          <a:xfrm>
            <a:off x="5985579" y="4199942"/>
            <a:ext cx="114300" cy="1143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onnettore 27"/>
          <p:cNvSpPr/>
          <p:nvPr/>
        </p:nvSpPr>
        <p:spPr>
          <a:xfrm>
            <a:off x="6009755" y="1427634"/>
            <a:ext cx="114300" cy="1143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onnettore 28"/>
          <p:cNvSpPr/>
          <p:nvPr/>
        </p:nvSpPr>
        <p:spPr>
          <a:xfrm>
            <a:off x="2425217" y="1427634"/>
            <a:ext cx="114300" cy="1143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/>
          <p:cNvCxnSpPr/>
          <p:nvPr/>
        </p:nvCxnSpPr>
        <p:spPr>
          <a:xfrm>
            <a:off x="1115616" y="1268760"/>
            <a:ext cx="136675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1157059" y="4581128"/>
            <a:ext cx="13253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066905" y="1243110"/>
            <a:ext cx="12710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012160" y="4581128"/>
            <a:ext cx="13736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29" idx="3"/>
          </p:cNvCxnSpPr>
          <p:nvPr/>
        </p:nvCxnSpPr>
        <p:spPr>
          <a:xfrm flipV="1">
            <a:off x="1890221" y="1525195"/>
            <a:ext cx="551735" cy="391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1890221" y="2276872"/>
            <a:ext cx="275867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890221" y="2924944"/>
            <a:ext cx="5349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2019827" y="3140968"/>
            <a:ext cx="239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7" idx="7"/>
          </p:cNvCxnSpPr>
          <p:nvPr/>
        </p:nvCxnSpPr>
        <p:spPr>
          <a:xfrm flipV="1">
            <a:off x="1924722" y="3140968"/>
            <a:ext cx="223227" cy="4444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19" idx="2"/>
            <a:endCxn id="26" idx="1"/>
          </p:cNvCxnSpPr>
          <p:nvPr/>
        </p:nvCxnSpPr>
        <p:spPr>
          <a:xfrm>
            <a:off x="2091835" y="3797946"/>
            <a:ext cx="366380" cy="418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1115616" y="1268760"/>
            <a:ext cx="144016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1157059" y="4314242"/>
            <a:ext cx="123294" cy="266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1259632" y="1628800"/>
            <a:ext cx="20721" cy="26854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endCxn id="29" idx="0"/>
          </p:cNvCxnSpPr>
          <p:nvPr/>
        </p:nvCxnSpPr>
        <p:spPr>
          <a:xfrm>
            <a:off x="2458215" y="1268760"/>
            <a:ext cx="24152" cy="1588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stCxn id="29" idx="4"/>
            <a:endCxn id="26" idx="0"/>
          </p:cNvCxnSpPr>
          <p:nvPr/>
        </p:nvCxnSpPr>
        <p:spPr>
          <a:xfrm>
            <a:off x="2482367" y="1541934"/>
            <a:ext cx="16259" cy="2658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26" idx="4"/>
          </p:cNvCxnSpPr>
          <p:nvPr/>
        </p:nvCxnSpPr>
        <p:spPr>
          <a:xfrm flipH="1">
            <a:off x="2470291" y="4314242"/>
            <a:ext cx="28335" cy="2668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stCxn id="28" idx="6"/>
          </p:cNvCxnSpPr>
          <p:nvPr/>
        </p:nvCxnSpPr>
        <p:spPr>
          <a:xfrm>
            <a:off x="6124055" y="1484784"/>
            <a:ext cx="464169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6099879" y="2910178"/>
            <a:ext cx="5349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6254998" y="3140968"/>
            <a:ext cx="239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flipH="1">
            <a:off x="6356139" y="2276872"/>
            <a:ext cx="232086" cy="594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>
            <a:stCxn id="20" idx="6"/>
            <a:endCxn id="27" idx="6"/>
          </p:cNvCxnSpPr>
          <p:nvPr/>
        </p:nvCxnSpPr>
        <p:spPr>
          <a:xfrm flipH="1">
            <a:off x="6099879" y="3798757"/>
            <a:ext cx="309729" cy="4583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>
            <a:endCxn id="14" idx="1"/>
          </p:cNvCxnSpPr>
          <p:nvPr/>
        </p:nvCxnSpPr>
        <p:spPr>
          <a:xfrm>
            <a:off x="6356139" y="3140967"/>
            <a:ext cx="209840" cy="444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H="1">
            <a:off x="7236296" y="1243110"/>
            <a:ext cx="101611" cy="2988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7236296" y="1541934"/>
            <a:ext cx="0" cy="27723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>
            <a:off x="7236296" y="4314242"/>
            <a:ext cx="149531" cy="266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>
            <a:endCxn id="28" idx="0"/>
          </p:cNvCxnSpPr>
          <p:nvPr/>
        </p:nvCxnSpPr>
        <p:spPr>
          <a:xfrm>
            <a:off x="6066905" y="1268760"/>
            <a:ext cx="0" cy="1588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>
            <a:stCxn id="27" idx="4"/>
          </p:cNvCxnSpPr>
          <p:nvPr/>
        </p:nvCxnSpPr>
        <p:spPr>
          <a:xfrm>
            <a:off x="6042729" y="4314242"/>
            <a:ext cx="0" cy="2668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28" idx="4"/>
            <a:endCxn id="27" idx="0"/>
          </p:cNvCxnSpPr>
          <p:nvPr/>
        </p:nvCxnSpPr>
        <p:spPr>
          <a:xfrm flipH="1">
            <a:off x="6042729" y="1541934"/>
            <a:ext cx="24176" cy="2658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/>
          <p:cNvSpPr txBox="1"/>
          <p:nvPr/>
        </p:nvSpPr>
        <p:spPr>
          <a:xfrm>
            <a:off x="2555776" y="104193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5734127" y="108752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3114481" y="2441923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DOPPINO TELEFONICO</a:t>
            </a:r>
            <a:endParaRPr lang="it-IT" b="1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591872" y="4314242"/>
            <a:ext cx="25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cxnSp>
        <p:nvCxnSpPr>
          <p:cNvPr id="101" name="Connettore 2 100"/>
          <p:cNvCxnSpPr>
            <a:stCxn id="98" idx="0"/>
          </p:cNvCxnSpPr>
          <p:nvPr/>
        </p:nvCxnSpPr>
        <p:spPr>
          <a:xfrm flipV="1">
            <a:off x="4283968" y="1628800"/>
            <a:ext cx="0" cy="8131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2 102"/>
          <p:cNvCxnSpPr>
            <a:stCxn id="98" idx="2"/>
          </p:cNvCxnSpPr>
          <p:nvPr/>
        </p:nvCxnSpPr>
        <p:spPr>
          <a:xfrm>
            <a:off x="4283968" y="2811255"/>
            <a:ext cx="0" cy="12658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/>
          <p:cNvSpPr txBox="1"/>
          <p:nvPr/>
        </p:nvSpPr>
        <p:spPr>
          <a:xfrm>
            <a:off x="5636199" y="431424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1047875" y="4931876"/>
            <a:ext cx="14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MICROFONO</a:t>
            </a:r>
            <a:endParaRPr lang="it-IT" b="1" dirty="0"/>
          </a:p>
        </p:txBody>
      </p:sp>
      <p:cxnSp>
        <p:nvCxnSpPr>
          <p:cNvPr id="107" name="Connettore 2 106"/>
          <p:cNvCxnSpPr>
            <a:stCxn id="105" idx="0"/>
          </p:cNvCxnSpPr>
          <p:nvPr/>
        </p:nvCxnSpPr>
        <p:spPr>
          <a:xfrm flipV="1">
            <a:off x="1757813" y="4199942"/>
            <a:ext cx="41178" cy="7319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sellaDiTesto 109"/>
          <p:cNvSpPr txBox="1"/>
          <p:nvPr/>
        </p:nvSpPr>
        <p:spPr>
          <a:xfrm>
            <a:off x="1155982" y="540732"/>
            <a:ext cx="131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RICEVITORE</a:t>
            </a:r>
            <a:endParaRPr lang="it-IT" b="1" dirty="0"/>
          </a:p>
        </p:txBody>
      </p:sp>
      <p:cxnSp>
        <p:nvCxnSpPr>
          <p:cNvPr id="112" name="Connettore 2 111"/>
          <p:cNvCxnSpPr>
            <a:stCxn id="110" idx="2"/>
          </p:cNvCxnSpPr>
          <p:nvPr/>
        </p:nvCxnSpPr>
        <p:spPr>
          <a:xfrm flipH="1">
            <a:off x="1661621" y="910064"/>
            <a:ext cx="150246" cy="7907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2 115"/>
          <p:cNvCxnSpPr/>
          <p:nvPr/>
        </p:nvCxnSpPr>
        <p:spPr>
          <a:xfrm>
            <a:off x="251520" y="3585371"/>
            <a:ext cx="7963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/>
          <p:cNvCxnSpPr/>
          <p:nvPr/>
        </p:nvCxnSpPr>
        <p:spPr>
          <a:xfrm>
            <a:off x="251517" y="3803482"/>
            <a:ext cx="7963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2 119"/>
          <p:cNvCxnSpPr/>
          <p:nvPr/>
        </p:nvCxnSpPr>
        <p:spPr>
          <a:xfrm>
            <a:off x="7385827" y="1916832"/>
            <a:ext cx="6425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2 121"/>
          <p:cNvCxnSpPr/>
          <p:nvPr/>
        </p:nvCxnSpPr>
        <p:spPr>
          <a:xfrm>
            <a:off x="7385827" y="2132856"/>
            <a:ext cx="6425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2 123"/>
          <p:cNvCxnSpPr/>
          <p:nvPr/>
        </p:nvCxnSpPr>
        <p:spPr>
          <a:xfrm>
            <a:off x="7385827" y="2441923"/>
            <a:ext cx="6425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/>
          <p:cNvCxnSpPr/>
          <p:nvPr/>
        </p:nvCxnSpPr>
        <p:spPr>
          <a:xfrm>
            <a:off x="251518" y="4085024"/>
            <a:ext cx="7963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126"/>
          <p:cNvSpPr txBox="1"/>
          <p:nvPr/>
        </p:nvSpPr>
        <p:spPr>
          <a:xfrm>
            <a:off x="27095" y="562059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VOCE TRASMESSA</a:t>
            </a:r>
            <a:endParaRPr lang="it-IT" b="1" dirty="0"/>
          </a:p>
        </p:txBody>
      </p:sp>
      <p:sp>
        <p:nvSpPr>
          <p:cNvPr id="128" name="CasellaDiTesto 127"/>
          <p:cNvSpPr txBox="1"/>
          <p:nvPr/>
        </p:nvSpPr>
        <p:spPr>
          <a:xfrm>
            <a:off x="7281211" y="380820"/>
            <a:ext cx="170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VOCE RICEVUTA</a:t>
            </a:r>
            <a:endParaRPr lang="it-IT" b="1" dirty="0"/>
          </a:p>
        </p:txBody>
      </p:sp>
      <p:cxnSp>
        <p:nvCxnSpPr>
          <p:cNvPr id="130" name="Connettore 2 129"/>
          <p:cNvCxnSpPr>
            <a:stCxn id="127" idx="0"/>
          </p:cNvCxnSpPr>
          <p:nvPr/>
        </p:nvCxnSpPr>
        <p:spPr>
          <a:xfrm flipH="1" flipV="1">
            <a:off x="649694" y="4257092"/>
            <a:ext cx="336189" cy="1363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2 131"/>
          <p:cNvCxnSpPr>
            <a:stCxn id="128" idx="2"/>
          </p:cNvCxnSpPr>
          <p:nvPr/>
        </p:nvCxnSpPr>
        <p:spPr>
          <a:xfrm flipH="1">
            <a:off x="7707105" y="750152"/>
            <a:ext cx="426968" cy="10586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78690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"/>
          <p:cNvSpPr/>
          <p:nvPr/>
        </p:nvSpPr>
        <p:spPr>
          <a:xfrm>
            <a:off x="971600" y="1700808"/>
            <a:ext cx="457200" cy="457200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965069" y="1556792"/>
            <a:ext cx="0" cy="7200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451659" y="1916832"/>
            <a:ext cx="45719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115616" y="4509120"/>
            <a:ext cx="457200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1091201" y="4293096"/>
            <a:ext cx="0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2" idx="0"/>
          </p:cNvCxnSpPr>
          <p:nvPr/>
        </p:nvCxnSpPr>
        <p:spPr>
          <a:xfrm>
            <a:off x="1200200" y="1700808"/>
            <a:ext cx="19316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nettore 13"/>
          <p:cNvSpPr/>
          <p:nvPr/>
        </p:nvSpPr>
        <p:spPr>
          <a:xfrm>
            <a:off x="4211960" y="1685920"/>
            <a:ext cx="72008" cy="5715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nettore 14"/>
          <p:cNvSpPr/>
          <p:nvPr/>
        </p:nvSpPr>
        <p:spPr>
          <a:xfrm>
            <a:off x="2519772" y="1700808"/>
            <a:ext cx="72008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onnettore 15"/>
          <p:cNvSpPr/>
          <p:nvPr/>
        </p:nvSpPr>
        <p:spPr>
          <a:xfrm>
            <a:off x="2496912" y="4497313"/>
            <a:ext cx="94867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onnettore 16"/>
          <p:cNvSpPr/>
          <p:nvPr/>
        </p:nvSpPr>
        <p:spPr>
          <a:xfrm>
            <a:off x="2094012" y="1929408"/>
            <a:ext cx="72008" cy="5715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onnettore 17"/>
          <p:cNvSpPr/>
          <p:nvPr/>
        </p:nvSpPr>
        <p:spPr>
          <a:xfrm>
            <a:off x="1992522" y="5056609"/>
            <a:ext cx="72008" cy="5715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nettore 18"/>
          <p:cNvSpPr/>
          <p:nvPr/>
        </p:nvSpPr>
        <p:spPr>
          <a:xfrm>
            <a:off x="2024007" y="4287648"/>
            <a:ext cx="72008" cy="5715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 flipH="1">
            <a:off x="2496913" y="2019295"/>
            <a:ext cx="11772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 flipH="1">
            <a:off x="1992522" y="4470167"/>
            <a:ext cx="117726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 flipH="1">
            <a:off x="2506202" y="5229200"/>
            <a:ext cx="11772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 flipH="1">
            <a:off x="2496913" y="3365376"/>
            <a:ext cx="117726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1 25"/>
          <p:cNvCxnSpPr>
            <a:stCxn id="15" idx="0"/>
            <a:endCxn id="20" idx="0"/>
          </p:cNvCxnSpPr>
          <p:nvPr/>
        </p:nvCxnSpPr>
        <p:spPr>
          <a:xfrm>
            <a:off x="2555776" y="1700808"/>
            <a:ext cx="0" cy="318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20" idx="2"/>
            <a:endCxn id="24" idx="0"/>
          </p:cNvCxnSpPr>
          <p:nvPr/>
        </p:nvCxnSpPr>
        <p:spPr>
          <a:xfrm>
            <a:off x="2555776" y="2476495"/>
            <a:ext cx="0" cy="888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24" idx="2"/>
            <a:endCxn id="23" idx="0"/>
          </p:cNvCxnSpPr>
          <p:nvPr/>
        </p:nvCxnSpPr>
        <p:spPr>
          <a:xfrm>
            <a:off x="2555776" y="3822576"/>
            <a:ext cx="9289" cy="1406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23" idx="2"/>
          </p:cNvCxnSpPr>
          <p:nvPr/>
        </p:nvCxnSpPr>
        <p:spPr>
          <a:xfrm>
            <a:off x="2565065" y="5686400"/>
            <a:ext cx="0" cy="1908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1572816" y="4293096"/>
            <a:ext cx="465759" cy="2499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1572816" y="4869160"/>
            <a:ext cx="465759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451659" y="1940260"/>
            <a:ext cx="612871" cy="6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stCxn id="17" idx="0"/>
          </p:cNvCxnSpPr>
          <p:nvPr/>
        </p:nvCxnSpPr>
        <p:spPr>
          <a:xfrm>
            <a:off x="2130016" y="1929408"/>
            <a:ext cx="0" cy="16645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2120727" y="3577208"/>
            <a:ext cx="435049" cy="931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9" idx="0"/>
            <a:endCxn id="22" idx="0"/>
          </p:cNvCxnSpPr>
          <p:nvPr/>
        </p:nvCxnSpPr>
        <p:spPr>
          <a:xfrm flipH="1">
            <a:off x="2051385" y="4287648"/>
            <a:ext cx="8626" cy="182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22" idx="2"/>
          </p:cNvCxnSpPr>
          <p:nvPr/>
        </p:nvCxnSpPr>
        <p:spPr>
          <a:xfrm>
            <a:off x="2051385" y="4927367"/>
            <a:ext cx="13146" cy="186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14" idx="2"/>
          </p:cNvCxnSpPr>
          <p:nvPr/>
        </p:nvCxnSpPr>
        <p:spPr>
          <a:xfrm flipH="1">
            <a:off x="3131840" y="1714495"/>
            <a:ext cx="1080120" cy="202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3095836" y="1709519"/>
            <a:ext cx="72008" cy="89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3095836" y="1827825"/>
            <a:ext cx="72008" cy="89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8" name="Connettore 1 67"/>
          <p:cNvCxnSpPr>
            <a:stCxn id="14" idx="6"/>
          </p:cNvCxnSpPr>
          <p:nvPr/>
        </p:nvCxnSpPr>
        <p:spPr>
          <a:xfrm>
            <a:off x="4283968" y="1714495"/>
            <a:ext cx="1728192" cy="14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nettore 70"/>
          <p:cNvSpPr/>
          <p:nvPr/>
        </p:nvSpPr>
        <p:spPr>
          <a:xfrm>
            <a:off x="6012160" y="1686535"/>
            <a:ext cx="144016" cy="12912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Connettore 1 75"/>
          <p:cNvCxnSpPr/>
          <p:nvPr/>
        </p:nvCxnSpPr>
        <p:spPr>
          <a:xfrm>
            <a:off x="4932040" y="1721638"/>
            <a:ext cx="0" cy="10400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4716016" y="2761692"/>
            <a:ext cx="4320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4716016" y="2920935"/>
            <a:ext cx="4320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4932040" y="2920935"/>
            <a:ext cx="0" cy="1122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>
            <a:off x="4211960" y="404316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>
            <a:stCxn id="91" idx="0"/>
          </p:cNvCxnSpPr>
          <p:nvPr/>
        </p:nvCxnSpPr>
        <p:spPr>
          <a:xfrm>
            <a:off x="4280945" y="4448695"/>
            <a:ext cx="6331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>
            <a:off x="2555776" y="5877272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rda 90"/>
          <p:cNvSpPr/>
          <p:nvPr/>
        </p:nvSpPr>
        <p:spPr>
          <a:xfrm rot="1308400">
            <a:off x="3979482" y="4018507"/>
            <a:ext cx="429108" cy="454698"/>
          </a:xfrm>
          <a:prstGeom prst="chor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9" name="Connettore 1 98"/>
          <p:cNvCxnSpPr/>
          <p:nvPr/>
        </p:nvCxnSpPr>
        <p:spPr>
          <a:xfrm>
            <a:off x="4914116" y="4448695"/>
            <a:ext cx="17924" cy="1428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onnettore 100"/>
          <p:cNvSpPr/>
          <p:nvPr/>
        </p:nvSpPr>
        <p:spPr>
          <a:xfrm>
            <a:off x="6034442" y="5812708"/>
            <a:ext cx="144016" cy="12912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Connettore 101"/>
          <p:cNvSpPr/>
          <p:nvPr/>
        </p:nvSpPr>
        <p:spPr>
          <a:xfrm>
            <a:off x="8316416" y="1730923"/>
            <a:ext cx="144016" cy="12912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Connettore 102"/>
          <p:cNvSpPr/>
          <p:nvPr/>
        </p:nvSpPr>
        <p:spPr>
          <a:xfrm>
            <a:off x="8316416" y="5835445"/>
            <a:ext cx="144016" cy="12912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5" name="Connettore 1 104"/>
          <p:cNvCxnSpPr>
            <a:stCxn id="71" idx="6"/>
            <a:endCxn id="102" idx="2"/>
          </p:cNvCxnSpPr>
          <p:nvPr/>
        </p:nvCxnSpPr>
        <p:spPr>
          <a:xfrm>
            <a:off x="6156176" y="1751099"/>
            <a:ext cx="2160240" cy="4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>
            <a:stCxn id="101" idx="6"/>
            <a:endCxn id="103" idx="2"/>
          </p:cNvCxnSpPr>
          <p:nvPr/>
        </p:nvCxnSpPr>
        <p:spPr>
          <a:xfrm>
            <a:off x="6178458" y="5877272"/>
            <a:ext cx="2137958" cy="22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>
            <a:stCxn id="102" idx="6"/>
          </p:cNvCxnSpPr>
          <p:nvPr/>
        </p:nvCxnSpPr>
        <p:spPr>
          <a:xfrm>
            <a:off x="8460432" y="1795487"/>
            <a:ext cx="683568" cy="3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>
            <a:stCxn id="103" idx="6"/>
          </p:cNvCxnSpPr>
          <p:nvPr/>
        </p:nvCxnSpPr>
        <p:spPr>
          <a:xfrm>
            <a:off x="8460432" y="5900009"/>
            <a:ext cx="7555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/>
          <p:nvPr/>
        </p:nvCxnSpPr>
        <p:spPr>
          <a:xfrm>
            <a:off x="8802216" y="1773293"/>
            <a:ext cx="0" cy="1820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/>
          <p:nvPr/>
        </p:nvCxnSpPr>
        <p:spPr>
          <a:xfrm>
            <a:off x="8658200" y="3572961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/>
          <p:cNvCxnSpPr/>
          <p:nvPr/>
        </p:nvCxnSpPr>
        <p:spPr>
          <a:xfrm>
            <a:off x="8460432" y="3822576"/>
            <a:ext cx="6835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/>
          <p:nvPr/>
        </p:nvCxnSpPr>
        <p:spPr>
          <a:xfrm>
            <a:off x="8802216" y="3822576"/>
            <a:ext cx="0" cy="2054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1 123"/>
          <p:cNvCxnSpPr/>
          <p:nvPr/>
        </p:nvCxnSpPr>
        <p:spPr>
          <a:xfrm>
            <a:off x="8388424" y="764704"/>
            <a:ext cx="0" cy="583264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/>
        </p:nvCxnSpPr>
        <p:spPr>
          <a:xfrm>
            <a:off x="6048850" y="764704"/>
            <a:ext cx="0" cy="583264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sellaDiTesto 127"/>
          <p:cNvSpPr txBox="1"/>
          <p:nvPr/>
        </p:nvSpPr>
        <p:spPr>
          <a:xfrm>
            <a:off x="6382860" y="66816"/>
            <a:ext cx="238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TELEFONICA</a:t>
            </a:r>
            <a:endParaRPr lang="it-IT" b="1" dirty="0"/>
          </a:p>
        </p:txBody>
      </p:sp>
      <p:cxnSp>
        <p:nvCxnSpPr>
          <p:cNvPr id="130" name="Connettore 2 129"/>
          <p:cNvCxnSpPr>
            <a:stCxn id="128" idx="2"/>
          </p:cNvCxnSpPr>
          <p:nvPr/>
        </p:nvCxnSpPr>
        <p:spPr>
          <a:xfrm>
            <a:off x="7576424" y="436148"/>
            <a:ext cx="1193564" cy="11206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sellaDiTesto 130"/>
          <p:cNvSpPr txBox="1"/>
          <p:nvPr/>
        </p:nvSpPr>
        <p:spPr>
          <a:xfrm>
            <a:off x="3695468" y="66816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DOPPINO TELEFONICO</a:t>
            </a:r>
            <a:endParaRPr lang="it-IT" b="1" dirty="0"/>
          </a:p>
        </p:txBody>
      </p:sp>
      <p:sp>
        <p:nvSpPr>
          <p:cNvPr id="132" name="CasellaDiTesto 131"/>
          <p:cNvSpPr txBox="1"/>
          <p:nvPr/>
        </p:nvSpPr>
        <p:spPr>
          <a:xfrm>
            <a:off x="6156949" y="18416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133" name="CasellaDiTesto 132"/>
          <p:cNvSpPr txBox="1"/>
          <p:nvPr/>
        </p:nvSpPr>
        <p:spPr>
          <a:xfrm>
            <a:off x="6161758" y="534928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cxnSp>
        <p:nvCxnSpPr>
          <p:cNvPr id="135" name="Connettore 2 134"/>
          <p:cNvCxnSpPr>
            <a:stCxn id="131" idx="2"/>
          </p:cNvCxnSpPr>
          <p:nvPr/>
        </p:nvCxnSpPr>
        <p:spPr>
          <a:xfrm>
            <a:off x="4864955" y="436148"/>
            <a:ext cx="1867285" cy="12497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sellaDiTesto 135"/>
          <p:cNvSpPr txBox="1"/>
          <p:nvPr/>
        </p:nvSpPr>
        <p:spPr>
          <a:xfrm>
            <a:off x="3556132" y="4835897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SUONERIA</a:t>
            </a:r>
            <a:endParaRPr lang="it-IT" b="1" dirty="0"/>
          </a:p>
        </p:txBody>
      </p:sp>
      <p:cxnSp>
        <p:nvCxnSpPr>
          <p:cNvPr id="138" name="Connettore 2 137"/>
          <p:cNvCxnSpPr>
            <a:stCxn id="136" idx="0"/>
          </p:cNvCxnSpPr>
          <p:nvPr/>
        </p:nvCxnSpPr>
        <p:spPr>
          <a:xfrm flipV="1">
            <a:off x="4153411" y="4543032"/>
            <a:ext cx="0" cy="292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asellaDiTesto 138"/>
          <p:cNvSpPr txBox="1"/>
          <p:nvPr/>
        </p:nvSpPr>
        <p:spPr>
          <a:xfrm>
            <a:off x="741623" y="66816"/>
            <a:ext cx="277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APPARECCHIO TELEFONICO</a:t>
            </a:r>
            <a:endParaRPr lang="it-IT" b="1" dirty="0"/>
          </a:p>
        </p:txBody>
      </p:sp>
      <p:cxnSp>
        <p:nvCxnSpPr>
          <p:cNvPr id="141" name="Connettore 2 140"/>
          <p:cNvCxnSpPr>
            <a:stCxn id="139" idx="2"/>
          </p:cNvCxnSpPr>
          <p:nvPr/>
        </p:nvCxnSpPr>
        <p:spPr>
          <a:xfrm>
            <a:off x="2130016" y="436148"/>
            <a:ext cx="1037828" cy="6248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arentesi graffa aperta 141"/>
          <p:cNvSpPr/>
          <p:nvPr/>
        </p:nvSpPr>
        <p:spPr>
          <a:xfrm rot="5400000">
            <a:off x="3138326" y="-1300366"/>
            <a:ext cx="391971" cy="5185378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CasellaDiTesto 143"/>
          <p:cNvSpPr txBox="1"/>
          <p:nvPr/>
        </p:nvSpPr>
        <p:spPr>
          <a:xfrm>
            <a:off x="431678" y="2602517"/>
            <a:ext cx="14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MICROFONO</a:t>
            </a:r>
            <a:endParaRPr lang="it-IT" b="1" dirty="0"/>
          </a:p>
        </p:txBody>
      </p:sp>
      <p:sp>
        <p:nvSpPr>
          <p:cNvPr id="145" name="CasellaDiTesto 144"/>
          <p:cNvSpPr txBox="1"/>
          <p:nvPr/>
        </p:nvSpPr>
        <p:spPr>
          <a:xfrm>
            <a:off x="818633" y="5563138"/>
            <a:ext cx="131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RICEVITORE</a:t>
            </a:r>
            <a:endParaRPr lang="it-IT" b="1" dirty="0"/>
          </a:p>
        </p:txBody>
      </p:sp>
      <p:cxnSp>
        <p:nvCxnSpPr>
          <p:cNvPr id="147" name="Connettore 2 146"/>
          <p:cNvCxnSpPr/>
          <p:nvPr/>
        </p:nvCxnSpPr>
        <p:spPr>
          <a:xfrm flipV="1">
            <a:off x="1149534" y="2158008"/>
            <a:ext cx="108999" cy="5137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2 148"/>
          <p:cNvCxnSpPr/>
          <p:nvPr/>
        </p:nvCxnSpPr>
        <p:spPr>
          <a:xfrm flipV="1">
            <a:off x="1485948" y="4977172"/>
            <a:ext cx="22859" cy="6658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3167844" y="2476495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GANCIO</a:t>
            </a:r>
            <a:endParaRPr lang="it-IT" b="1" dirty="0"/>
          </a:p>
        </p:txBody>
      </p:sp>
      <p:cxnSp>
        <p:nvCxnSpPr>
          <p:cNvPr id="152" name="Connettore 2 151"/>
          <p:cNvCxnSpPr>
            <a:stCxn id="150" idx="0"/>
          </p:cNvCxnSpPr>
          <p:nvPr/>
        </p:nvCxnSpPr>
        <p:spPr>
          <a:xfrm flipV="1">
            <a:off x="3648906" y="1860051"/>
            <a:ext cx="46562" cy="6164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55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151620" y="2190228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02" y="5069506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59832" y="2636912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75483" y="49627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346631" y="24522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PUBBLICA</a:t>
            </a:r>
            <a:endParaRPr lang="it-IT" b="1" dirty="0"/>
          </a:p>
        </p:txBody>
      </p:sp>
      <p:cxnSp>
        <p:nvCxnSpPr>
          <p:cNvPr id="14" name="Connettore 2 13"/>
          <p:cNvCxnSpPr>
            <a:endCxn id="20" idx="0"/>
          </p:cNvCxnSpPr>
          <p:nvPr/>
        </p:nvCxnSpPr>
        <p:spPr>
          <a:xfrm flipH="1">
            <a:off x="837531" y="3140968"/>
            <a:ext cx="638125" cy="7796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7" idx="0"/>
          </p:cNvCxnSpPr>
          <p:nvPr/>
        </p:nvCxnSpPr>
        <p:spPr>
          <a:xfrm flipV="1">
            <a:off x="4954338" y="3307434"/>
            <a:ext cx="16571" cy="1762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026" idx="3"/>
            <a:endCxn id="1027" idx="0"/>
          </p:cNvCxnSpPr>
          <p:nvPr/>
        </p:nvCxnSpPr>
        <p:spPr>
          <a:xfrm>
            <a:off x="5945882" y="2564904"/>
            <a:ext cx="2386856" cy="14850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48075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nettore 1 56"/>
          <p:cNvCxnSpPr/>
          <p:nvPr/>
        </p:nvCxnSpPr>
        <p:spPr>
          <a:xfrm>
            <a:off x="845125" y="2771256"/>
            <a:ext cx="0" cy="2842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138" idx="3"/>
          </p:cNvCxnSpPr>
          <p:nvPr/>
        </p:nvCxnSpPr>
        <p:spPr>
          <a:xfrm>
            <a:off x="290061" y="3055511"/>
            <a:ext cx="18336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tangolo 137"/>
          <p:cNvSpPr/>
          <p:nvPr/>
        </p:nvSpPr>
        <p:spPr>
          <a:xfrm>
            <a:off x="146045" y="2875491"/>
            <a:ext cx="14401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Rettangolo 138"/>
          <p:cNvSpPr/>
          <p:nvPr/>
        </p:nvSpPr>
        <p:spPr>
          <a:xfrm>
            <a:off x="2123728" y="2843688"/>
            <a:ext cx="14401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58" y="2205458"/>
            <a:ext cx="599484" cy="6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9" y="3428999"/>
            <a:ext cx="990571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 flipV="1">
            <a:off x="1206894" y="3023708"/>
            <a:ext cx="0" cy="5175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675218" y="2742356"/>
            <a:ext cx="0" cy="2662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5" y="2226028"/>
            <a:ext cx="599484" cy="6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igura a mano libera 5"/>
          <p:cNvSpPr/>
          <p:nvPr/>
        </p:nvSpPr>
        <p:spPr>
          <a:xfrm>
            <a:off x="2696752" y="1457483"/>
            <a:ext cx="5835688" cy="3492489"/>
          </a:xfrm>
          <a:custGeom>
            <a:avLst/>
            <a:gdLst>
              <a:gd name="connsiteX0" fmla="*/ 243701 w 4214895"/>
              <a:gd name="connsiteY0" fmla="*/ 332509 h 3099460"/>
              <a:gd name="connsiteX1" fmla="*/ 314953 w 4214895"/>
              <a:gd name="connsiteY1" fmla="*/ 285008 h 3099460"/>
              <a:gd name="connsiteX2" fmla="*/ 481207 w 4214895"/>
              <a:gd name="connsiteY2" fmla="*/ 142504 h 3099460"/>
              <a:gd name="connsiteX3" fmla="*/ 647462 w 4214895"/>
              <a:gd name="connsiteY3" fmla="*/ 47502 h 3099460"/>
              <a:gd name="connsiteX4" fmla="*/ 837467 w 4214895"/>
              <a:gd name="connsiteY4" fmla="*/ 11876 h 3099460"/>
              <a:gd name="connsiteX5" fmla="*/ 908719 w 4214895"/>
              <a:gd name="connsiteY5" fmla="*/ 0 h 3099460"/>
              <a:gd name="connsiteX6" fmla="*/ 1122475 w 4214895"/>
              <a:gd name="connsiteY6" fmla="*/ 11876 h 3099460"/>
              <a:gd name="connsiteX7" fmla="*/ 1193727 w 4214895"/>
              <a:gd name="connsiteY7" fmla="*/ 59377 h 3099460"/>
              <a:gd name="connsiteX8" fmla="*/ 1241228 w 4214895"/>
              <a:gd name="connsiteY8" fmla="*/ 83128 h 3099460"/>
              <a:gd name="connsiteX9" fmla="*/ 1264979 w 4214895"/>
              <a:gd name="connsiteY9" fmla="*/ 118754 h 3099460"/>
              <a:gd name="connsiteX10" fmla="*/ 1300605 w 4214895"/>
              <a:gd name="connsiteY10" fmla="*/ 154380 h 3099460"/>
              <a:gd name="connsiteX11" fmla="*/ 1336231 w 4214895"/>
              <a:gd name="connsiteY11" fmla="*/ 225632 h 3099460"/>
              <a:gd name="connsiteX12" fmla="*/ 1419358 w 4214895"/>
              <a:gd name="connsiteY12" fmla="*/ 320634 h 3099460"/>
              <a:gd name="connsiteX13" fmla="*/ 1490610 w 4214895"/>
              <a:gd name="connsiteY13" fmla="*/ 391886 h 3099460"/>
              <a:gd name="connsiteX14" fmla="*/ 1514361 w 4214895"/>
              <a:gd name="connsiteY14" fmla="*/ 427512 h 3099460"/>
              <a:gd name="connsiteX15" fmla="*/ 1573737 w 4214895"/>
              <a:gd name="connsiteY15" fmla="*/ 439387 h 3099460"/>
              <a:gd name="connsiteX16" fmla="*/ 1621238 w 4214895"/>
              <a:gd name="connsiteY16" fmla="*/ 451263 h 3099460"/>
              <a:gd name="connsiteX17" fmla="*/ 1680615 w 4214895"/>
              <a:gd name="connsiteY17" fmla="*/ 475013 h 3099460"/>
              <a:gd name="connsiteX18" fmla="*/ 1728116 w 4214895"/>
              <a:gd name="connsiteY18" fmla="*/ 498764 h 3099460"/>
              <a:gd name="connsiteX19" fmla="*/ 1929997 w 4214895"/>
              <a:gd name="connsiteY19" fmla="*/ 510639 h 3099460"/>
              <a:gd name="connsiteX20" fmla="*/ 2238755 w 4214895"/>
              <a:gd name="connsiteY20" fmla="*/ 510639 h 3099460"/>
              <a:gd name="connsiteX21" fmla="*/ 2310007 w 4214895"/>
              <a:gd name="connsiteY21" fmla="*/ 486889 h 3099460"/>
              <a:gd name="connsiteX22" fmla="*/ 2369384 w 4214895"/>
              <a:gd name="connsiteY22" fmla="*/ 475013 h 3099460"/>
              <a:gd name="connsiteX23" fmla="*/ 2476262 w 4214895"/>
              <a:gd name="connsiteY23" fmla="*/ 415637 h 3099460"/>
              <a:gd name="connsiteX24" fmla="*/ 2523763 w 4214895"/>
              <a:gd name="connsiteY24" fmla="*/ 391886 h 3099460"/>
              <a:gd name="connsiteX25" fmla="*/ 2583140 w 4214895"/>
              <a:gd name="connsiteY25" fmla="*/ 356260 h 3099460"/>
              <a:gd name="connsiteX26" fmla="*/ 2725644 w 4214895"/>
              <a:gd name="connsiteY26" fmla="*/ 320634 h 3099460"/>
              <a:gd name="connsiteX27" fmla="*/ 2773145 w 4214895"/>
              <a:gd name="connsiteY27" fmla="*/ 308759 h 3099460"/>
              <a:gd name="connsiteX28" fmla="*/ 2808771 w 4214895"/>
              <a:gd name="connsiteY28" fmla="*/ 296884 h 3099460"/>
              <a:gd name="connsiteX29" fmla="*/ 2868148 w 4214895"/>
              <a:gd name="connsiteY29" fmla="*/ 285008 h 3099460"/>
              <a:gd name="connsiteX30" fmla="*/ 2975025 w 4214895"/>
              <a:gd name="connsiteY30" fmla="*/ 296884 h 3099460"/>
              <a:gd name="connsiteX31" fmla="*/ 3070028 w 4214895"/>
              <a:gd name="connsiteY31" fmla="*/ 356260 h 3099460"/>
              <a:gd name="connsiteX32" fmla="*/ 3176906 w 4214895"/>
              <a:gd name="connsiteY32" fmla="*/ 475013 h 3099460"/>
              <a:gd name="connsiteX33" fmla="*/ 3200657 w 4214895"/>
              <a:gd name="connsiteY33" fmla="*/ 510639 h 3099460"/>
              <a:gd name="connsiteX34" fmla="*/ 3248158 w 4214895"/>
              <a:gd name="connsiteY34" fmla="*/ 629393 h 3099460"/>
              <a:gd name="connsiteX35" fmla="*/ 3271909 w 4214895"/>
              <a:gd name="connsiteY35" fmla="*/ 700645 h 3099460"/>
              <a:gd name="connsiteX36" fmla="*/ 3307535 w 4214895"/>
              <a:gd name="connsiteY36" fmla="*/ 783772 h 3099460"/>
              <a:gd name="connsiteX37" fmla="*/ 3319410 w 4214895"/>
              <a:gd name="connsiteY37" fmla="*/ 819398 h 3099460"/>
              <a:gd name="connsiteX38" fmla="*/ 3461914 w 4214895"/>
              <a:gd name="connsiteY38" fmla="*/ 926276 h 3099460"/>
              <a:gd name="connsiteX39" fmla="*/ 3794423 w 4214895"/>
              <a:gd name="connsiteY39" fmla="*/ 1056904 h 3099460"/>
              <a:gd name="connsiteX40" fmla="*/ 3865675 w 4214895"/>
              <a:gd name="connsiteY40" fmla="*/ 1104406 h 3099460"/>
              <a:gd name="connsiteX41" fmla="*/ 3960677 w 4214895"/>
              <a:gd name="connsiteY41" fmla="*/ 1163782 h 3099460"/>
              <a:gd name="connsiteX42" fmla="*/ 4020054 w 4214895"/>
              <a:gd name="connsiteY42" fmla="*/ 1235034 h 3099460"/>
              <a:gd name="connsiteX43" fmla="*/ 4126932 w 4214895"/>
              <a:gd name="connsiteY43" fmla="*/ 1401289 h 3099460"/>
              <a:gd name="connsiteX44" fmla="*/ 4174433 w 4214895"/>
              <a:gd name="connsiteY44" fmla="*/ 1555668 h 3099460"/>
              <a:gd name="connsiteX45" fmla="*/ 4198184 w 4214895"/>
              <a:gd name="connsiteY45" fmla="*/ 1626920 h 3099460"/>
              <a:gd name="connsiteX46" fmla="*/ 4198184 w 4214895"/>
              <a:gd name="connsiteY46" fmla="*/ 1983180 h 3099460"/>
              <a:gd name="connsiteX47" fmla="*/ 4162558 w 4214895"/>
              <a:gd name="connsiteY47" fmla="*/ 2173185 h 3099460"/>
              <a:gd name="connsiteX48" fmla="*/ 4138807 w 4214895"/>
              <a:gd name="connsiteY48" fmla="*/ 2244437 h 3099460"/>
              <a:gd name="connsiteX49" fmla="*/ 4115057 w 4214895"/>
              <a:gd name="connsiteY49" fmla="*/ 2327564 h 3099460"/>
              <a:gd name="connsiteX50" fmla="*/ 4031929 w 4214895"/>
              <a:gd name="connsiteY50" fmla="*/ 2446317 h 3099460"/>
              <a:gd name="connsiteX51" fmla="*/ 3996303 w 4214895"/>
              <a:gd name="connsiteY51" fmla="*/ 2481943 h 3099460"/>
              <a:gd name="connsiteX52" fmla="*/ 3948802 w 4214895"/>
              <a:gd name="connsiteY52" fmla="*/ 2505694 h 3099460"/>
              <a:gd name="connsiteX53" fmla="*/ 3841924 w 4214895"/>
              <a:gd name="connsiteY53" fmla="*/ 2481943 h 3099460"/>
              <a:gd name="connsiteX54" fmla="*/ 3758797 w 4214895"/>
              <a:gd name="connsiteY54" fmla="*/ 2458193 h 3099460"/>
              <a:gd name="connsiteX55" fmla="*/ 3438163 w 4214895"/>
              <a:gd name="connsiteY55" fmla="*/ 2434442 h 3099460"/>
              <a:gd name="connsiteX56" fmla="*/ 3331285 w 4214895"/>
              <a:gd name="connsiteY56" fmla="*/ 2422567 h 3099460"/>
              <a:gd name="connsiteX57" fmla="*/ 3034402 w 4214895"/>
              <a:gd name="connsiteY57" fmla="*/ 2458193 h 3099460"/>
              <a:gd name="connsiteX58" fmla="*/ 2975025 w 4214895"/>
              <a:gd name="connsiteY58" fmla="*/ 2517569 h 3099460"/>
              <a:gd name="connsiteX59" fmla="*/ 2951275 w 4214895"/>
              <a:gd name="connsiteY59" fmla="*/ 2565071 h 3099460"/>
              <a:gd name="connsiteX60" fmla="*/ 2915649 w 4214895"/>
              <a:gd name="connsiteY60" fmla="*/ 2719450 h 3099460"/>
              <a:gd name="connsiteX61" fmla="*/ 2891898 w 4214895"/>
              <a:gd name="connsiteY61" fmla="*/ 2802577 h 3099460"/>
              <a:gd name="connsiteX62" fmla="*/ 2773145 w 4214895"/>
              <a:gd name="connsiteY62" fmla="*/ 3040084 h 3099460"/>
              <a:gd name="connsiteX63" fmla="*/ 2630641 w 4214895"/>
              <a:gd name="connsiteY63" fmla="*/ 3099460 h 3099460"/>
              <a:gd name="connsiteX64" fmla="*/ 2215005 w 4214895"/>
              <a:gd name="connsiteY64" fmla="*/ 3075709 h 3099460"/>
              <a:gd name="connsiteX65" fmla="*/ 2120002 w 4214895"/>
              <a:gd name="connsiteY65" fmla="*/ 3051959 h 3099460"/>
              <a:gd name="connsiteX66" fmla="*/ 1941872 w 4214895"/>
              <a:gd name="connsiteY66" fmla="*/ 3040084 h 3099460"/>
              <a:gd name="connsiteX67" fmla="*/ 1834994 w 4214895"/>
              <a:gd name="connsiteY67" fmla="*/ 3028208 h 3099460"/>
              <a:gd name="connsiteX68" fmla="*/ 1739992 w 4214895"/>
              <a:gd name="connsiteY68" fmla="*/ 2992582 h 3099460"/>
              <a:gd name="connsiteX69" fmla="*/ 1692490 w 4214895"/>
              <a:gd name="connsiteY69" fmla="*/ 2980707 h 3099460"/>
              <a:gd name="connsiteX70" fmla="*/ 1549987 w 4214895"/>
              <a:gd name="connsiteY70" fmla="*/ 2861954 h 3099460"/>
              <a:gd name="connsiteX71" fmla="*/ 1443109 w 4214895"/>
              <a:gd name="connsiteY71" fmla="*/ 2719450 h 3099460"/>
              <a:gd name="connsiteX72" fmla="*/ 1395607 w 4214895"/>
              <a:gd name="connsiteY72" fmla="*/ 2600697 h 3099460"/>
              <a:gd name="connsiteX73" fmla="*/ 1383732 w 4214895"/>
              <a:gd name="connsiteY73" fmla="*/ 2553195 h 3099460"/>
              <a:gd name="connsiteX74" fmla="*/ 1300605 w 4214895"/>
              <a:gd name="connsiteY74" fmla="*/ 2517569 h 3099460"/>
              <a:gd name="connsiteX75" fmla="*/ 1253103 w 4214895"/>
              <a:gd name="connsiteY75" fmla="*/ 2470068 h 3099460"/>
              <a:gd name="connsiteX76" fmla="*/ 956220 w 4214895"/>
              <a:gd name="connsiteY76" fmla="*/ 2327564 h 3099460"/>
              <a:gd name="connsiteX77" fmla="*/ 813716 w 4214895"/>
              <a:gd name="connsiteY77" fmla="*/ 2303813 h 3099460"/>
              <a:gd name="connsiteX78" fmla="*/ 694963 w 4214895"/>
              <a:gd name="connsiteY78" fmla="*/ 2315689 h 3099460"/>
              <a:gd name="connsiteX79" fmla="*/ 659337 w 4214895"/>
              <a:gd name="connsiteY79" fmla="*/ 2327564 h 3099460"/>
              <a:gd name="connsiteX80" fmla="*/ 504958 w 4214895"/>
              <a:gd name="connsiteY80" fmla="*/ 2291938 h 3099460"/>
              <a:gd name="connsiteX81" fmla="*/ 421831 w 4214895"/>
              <a:gd name="connsiteY81" fmla="*/ 2220686 h 3099460"/>
              <a:gd name="connsiteX82" fmla="*/ 350579 w 4214895"/>
              <a:gd name="connsiteY82" fmla="*/ 2173185 h 3099460"/>
              <a:gd name="connsiteX83" fmla="*/ 208075 w 4214895"/>
              <a:gd name="connsiteY83" fmla="*/ 2042556 h 3099460"/>
              <a:gd name="connsiteX84" fmla="*/ 160574 w 4214895"/>
              <a:gd name="connsiteY84" fmla="*/ 1971304 h 3099460"/>
              <a:gd name="connsiteX85" fmla="*/ 89322 w 4214895"/>
              <a:gd name="connsiteY85" fmla="*/ 1923803 h 3099460"/>
              <a:gd name="connsiteX86" fmla="*/ 53696 w 4214895"/>
              <a:gd name="connsiteY86" fmla="*/ 1805050 h 3099460"/>
              <a:gd name="connsiteX87" fmla="*/ 65571 w 4214895"/>
              <a:gd name="connsiteY87" fmla="*/ 1710047 h 3099460"/>
              <a:gd name="connsiteX88" fmla="*/ 101197 w 4214895"/>
              <a:gd name="connsiteY88" fmla="*/ 1579419 h 3099460"/>
              <a:gd name="connsiteX89" fmla="*/ 160574 w 4214895"/>
              <a:gd name="connsiteY89" fmla="*/ 1543793 h 3099460"/>
              <a:gd name="connsiteX90" fmla="*/ 184324 w 4214895"/>
              <a:gd name="connsiteY90" fmla="*/ 1508167 h 3099460"/>
              <a:gd name="connsiteX91" fmla="*/ 267451 w 4214895"/>
              <a:gd name="connsiteY91" fmla="*/ 1436915 h 3099460"/>
              <a:gd name="connsiteX92" fmla="*/ 326828 w 4214895"/>
              <a:gd name="connsiteY92" fmla="*/ 1330037 h 3099460"/>
              <a:gd name="connsiteX93" fmla="*/ 314953 w 4214895"/>
              <a:gd name="connsiteY93" fmla="*/ 1163782 h 3099460"/>
              <a:gd name="connsiteX94" fmla="*/ 279327 w 4214895"/>
              <a:gd name="connsiteY94" fmla="*/ 1116281 h 3099460"/>
              <a:gd name="connsiteX95" fmla="*/ 196200 w 4214895"/>
              <a:gd name="connsiteY95" fmla="*/ 1045029 h 3099460"/>
              <a:gd name="connsiteX96" fmla="*/ 113072 w 4214895"/>
              <a:gd name="connsiteY96" fmla="*/ 938151 h 3099460"/>
              <a:gd name="connsiteX97" fmla="*/ 77446 w 4214895"/>
              <a:gd name="connsiteY97" fmla="*/ 902525 h 3099460"/>
              <a:gd name="connsiteX98" fmla="*/ 18070 w 4214895"/>
              <a:gd name="connsiteY98" fmla="*/ 819398 h 3099460"/>
              <a:gd name="connsiteX99" fmla="*/ 18070 w 4214895"/>
              <a:gd name="connsiteY99" fmla="*/ 570016 h 3099460"/>
              <a:gd name="connsiteX100" fmla="*/ 89322 w 4214895"/>
              <a:gd name="connsiteY100" fmla="*/ 510639 h 3099460"/>
              <a:gd name="connsiteX101" fmla="*/ 196200 w 4214895"/>
              <a:gd name="connsiteY101" fmla="*/ 403761 h 3099460"/>
              <a:gd name="connsiteX102" fmla="*/ 243701 w 4214895"/>
              <a:gd name="connsiteY102" fmla="*/ 332509 h 30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214895" h="3099460">
                <a:moveTo>
                  <a:pt x="243701" y="332509"/>
                </a:moveTo>
                <a:cubicBezTo>
                  <a:pt x="263493" y="312717"/>
                  <a:pt x="292663" y="302840"/>
                  <a:pt x="314953" y="285008"/>
                </a:cubicBezTo>
                <a:cubicBezTo>
                  <a:pt x="371949" y="239412"/>
                  <a:pt x="423451" y="187133"/>
                  <a:pt x="481207" y="142504"/>
                </a:cubicBezTo>
                <a:cubicBezTo>
                  <a:pt x="515521" y="115989"/>
                  <a:pt x="601974" y="66455"/>
                  <a:pt x="647462" y="47502"/>
                </a:cubicBezTo>
                <a:cubicBezTo>
                  <a:pt x="733065" y="11834"/>
                  <a:pt x="730968" y="25189"/>
                  <a:pt x="837467" y="11876"/>
                </a:cubicBezTo>
                <a:cubicBezTo>
                  <a:pt x="861359" y="8889"/>
                  <a:pt x="884968" y="3959"/>
                  <a:pt x="908719" y="0"/>
                </a:cubicBezTo>
                <a:cubicBezTo>
                  <a:pt x="979971" y="3959"/>
                  <a:pt x="1052613" y="-2679"/>
                  <a:pt x="1122475" y="11876"/>
                </a:cubicBezTo>
                <a:cubicBezTo>
                  <a:pt x="1150420" y="17698"/>
                  <a:pt x="1168196" y="46611"/>
                  <a:pt x="1193727" y="59377"/>
                </a:cubicBezTo>
                <a:lnTo>
                  <a:pt x="1241228" y="83128"/>
                </a:lnTo>
                <a:cubicBezTo>
                  <a:pt x="1249145" y="95003"/>
                  <a:pt x="1255842" y="107790"/>
                  <a:pt x="1264979" y="118754"/>
                </a:cubicBezTo>
                <a:cubicBezTo>
                  <a:pt x="1275730" y="131656"/>
                  <a:pt x="1291289" y="140406"/>
                  <a:pt x="1300605" y="154380"/>
                </a:cubicBezTo>
                <a:cubicBezTo>
                  <a:pt x="1372016" y="261497"/>
                  <a:pt x="1242801" y="113516"/>
                  <a:pt x="1336231" y="225632"/>
                </a:cubicBezTo>
                <a:cubicBezTo>
                  <a:pt x="1446086" y="357457"/>
                  <a:pt x="1276387" y="130008"/>
                  <a:pt x="1419358" y="320634"/>
                </a:cubicBezTo>
                <a:cubicBezTo>
                  <a:pt x="1503318" y="432580"/>
                  <a:pt x="1363422" y="264698"/>
                  <a:pt x="1490610" y="391886"/>
                </a:cubicBezTo>
                <a:cubicBezTo>
                  <a:pt x="1500702" y="401978"/>
                  <a:pt x="1501969" y="420431"/>
                  <a:pt x="1514361" y="427512"/>
                </a:cubicBezTo>
                <a:cubicBezTo>
                  <a:pt x="1531886" y="437526"/>
                  <a:pt x="1554034" y="435008"/>
                  <a:pt x="1573737" y="439387"/>
                </a:cubicBezTo>
                <a:cubicBezTo>
                  <a:pt x="1589669" y="442928"/>
                  <a:pt x="1605755" y="446102"/>
                  <a:pt x="1621238" y="451263"/>
                </a:cubicBezTo>
                <a:cubicBezTo>
                  <a:pt x="1641461" y="458004"/>
                  <a:pt x="1661135" y="466355"/>
                  <a:pt x="1680615" y="475013"/>
                </a:cubicBezTo>
                <a:cubicBezTo>
                  <a:pt x="1696792" y="482203"/>
                  <a:pt x="1710591" y="496260"/>
                  <a:pt x="1728116" y="498764"/>
                </a:cubicBezTo>
                <a:cubicBezTo>
                  <a:pt x="1794848" y="508297"/>
                  <a:pt x="1862703" y="506681"/>
                  <a:pt x="1929997" y="510639"/>
                </a:cubicBezTo>
                <a:cubicBezTo>
                  <a:pt x="2057638" y="536169"/>
                  <a:pt x="2024217" y="534477"/>
                  <a:pt x="2238755" y="510639"/>
                </a:cubicBezTo>
                <a:cubicBezTo>
                  <a:pt x="2263637" y="507874"/>
                  <a:pt x="2285458" y="491799"/>
                  <a:pt x="2310007" y="486889"/>
                </a:cubicBezTo>
                <a:lnTo>
                  <a:pt x="2369384" y="475013"/>
                </a:lnTo>
                <a:cubicBezTo>
                  <a:pt x="2444441" y="418720"/>
                  <a:pt x="2387196" y="455221"/>
                  <a:pt x="2476262" y="415637"/>
                </a:cubicBezTo>
                <a:cubicBezTo>
                  <a:pt x="2492439" y="408447"/>
                  <a:pt x="2508288" y="400483"/>
                  <a:pt x="2523763" y="391886"/>
                </a:cubicBezTo>
                <a:cubicBezTo>
                  <a:pt x="2543940" y="380677"/>
                  <a:pt x="2561834" y="365138"/>
                  <a:pt x="2583140" y="356260"/>
                </a:cubicBezTo>
                <a:cubicBezTo>
                  <a:pt x="2630924" y="336350"/>
                  <a:pt x="2676356" y="331587"/>
                  <a:pt x="2725644" y="320634"/>
                </a:cubicBezTo>
                <a:cubicBezTo>
                  <a:pt x="2741576" y="317094"/>
                  <a:pt x="2757452" y="313243"/>
                  <a:pt x="2773145" y="308759"/>
                </a:cubicBezTo>
                <a:cubicBezTo>
                  <a:pt x="2785181" y="305320"/>
                  <a:pt x="2796627" y="299920"/>
                  <a:pt x="2808771" y="296884"/>
                </a:cubicBezTo>
                <a:cubicBezTo>
                  <a:pt x="2828353" y="291989"/>
                  <a:pt x="2848356" y="288967"/>
                  <a:pt x="2868148" y="285008"/>
                </a:cubicBezTo>
                <a:cubicBezTo>
                  <a:pt x="2903774" y="288967"/>
                  <a:pt x="2940098" y="288824"/>
                  <a:pt x="2975025" y="296884"/>
                </a:cubicBezTo>
                <a:cubicBezTo>
                  <a:pt x="3001918" y="303090"/>
                  <a:pt x="3051198" y="339522"/>
                  <a:pt x="3070028" y="356260"/>
                </a:cubicBezTo>
                <a:cubicBezTo>
                  <a:pt x="3114547" y="395832"/>
                  <a:pt x="3141603" y="427943"/>
                  <a:pt x="3176906" y="475013"/>
                </a:cubicBezTo>
                <a:cubicBezTo>
                  <a:pt x="3185470" y="486431"/>
                  <a:pt x="3192740" y="498764"/>
                  <a:pt x="3200657" y="510639"/>
                </a:cubicBezTo>
                <a:cubicBezTo>
                  <a:pt x="3279414" y="746918"/>
                  <a:pt x="3178273" y="454681"/>
                  <a:pt x="3248158" y="629393"/>
                </a:cubicBezTo>
                <a:cubicBezTo>
                  <a:pt x="3257456" y="652638"/>
                  <a:pt x="3262922" y="677278"/>
                  <a:pt x="3271909" y="700645"/>
                </a:cubicBezTo>
                <a:cubicBezTo>
                  <a:pt x="3282731" y="728782"/>
                  <a:pt x="3296339" y="755782"/>
                  <a:pt x="3307535" y="783772"/>
                </a:cubicBezTo>
                <a:cubicBezTo>
                  <a:pt x="3312184" y="795394"/>
                  <a:pt x="3311899" y="809384"/>
                  <a:pt x="3319410" y="819398"/>
                </a:cubicBezTo>
                <a:cubicBezTo>
                  <a:pt x="3359141" y="872373"/>
                  <a:pt x="3402615" y="897915"/>
                  <a:pt x="3461914" y="926276"/>
                </a:cubicBezTo>
                <a:cubicBezTo>
                  <a:pt x="3631448" y="1007358"/>
                  <a:pt x="3634387" y="1003559"/>
                  <a:pt x="3794423" y="1056904"/>
                </a:cubicBezTo>
                <a:cubicBezTo>
                  <a:pt x="3818174" y="1072738"/>
                  <a:pt x="3840144" y="1091641"/>
                  <a:pt x="3865675" y="1104406"/>
                </a:cubicBezTo>
                <a:cubicBezTo>
                  <a:pt x="3903304" y="1123220"/>
                  <a:pt x="3929844" y="1132949"/>
                  <a:pt x="3960677" y="1163782"/>
                </a:cubicBezTo>
                <a:cubicBezTo>
                  <a:pt x="3982538" y="1185643"/>
                  <a:pt x="4001204" y="1210529"/>
                  <a:pt x="4020054" y="1235034"/>
                </a:cubicBezTo>
                <a:cubicBezTo>
                  <a:pt x="4056713" y="1282690"/>
                  <a:pt x="4101214" y="1346179"/>
                  <a:pt x="4126932" y="1401289"/>
                </a:cubicBezTo>
                <a:cubicBezTo>
                  <a:pt x="4182101" y="1519510"/>
                  <a:pt x="4148492" y="1460549"/>
                  <a:pt x="4174433" y="1555668"/>
                </a:cubicBezTo>
                <a:cubicBezTo>
                  <a:pt x="4181020" y="1579821"/>
                  <a:pt x="4190267" y="1603169"/>
                  <a:pt x="4198184" y="1626920"/>
                </a:cubicBezTo>
                <a:cubicBezTo>
                  <a:pt x="4224401" y="1784228"/>
                  <a:pt x="4216152" y="1704662"/>
                  <a:pt x="4198184" y="1983180"/>
                </a:cubicBezTo>
                <a:cubicBezTo>
                  <a:pt x="4194932" y="2033592"/>
                  <a:pt x="4174409" y="2128744"/>
                  <a:pt x="4162558" y="2173185"/>
                </a:cubicBezTo>
                <a:cubicBezTo>
                  <a:pt x="4156107" y="2197375"/>
                  <a:pt x="4146170" y="2220509"/>
                  <a:pt x="4138807" y="2244437"/>
                </a:cubicBezTo>
                <a:cubicBezTo>
                  <a:pt x="4130332" y="2271980"/>
                  <a:pt x="4127133" y="2301399"/>
                  <a:pt x="4115057" y="2327564"/>
                </a:cubicBezTo>
                <a:cubicBezTo>
                  <a:pt x="4108244" y="2342325"/>
                  <a:pt x="4048857" y="2426568"/>
                  <a:pt x="4031929" y="2446317"/>
                </a:cubicBezTo>
                <a:cubicBezTo>
                  <a:pt x="4020999" y="2459068"/>
                  <a:pt x="4009969" y="2472181"/>
                  <a:pt x="3996303" y="2481943"/>
                </a:cubicBezTo>
                <a:cubicBezTo>
                  <a:pt x="3981898" y="2492233"/>
                  <a:pt x="3964636" y="2497777"/>
                  <a:pt x="3948802" y="2505694"/>
                </a:cubicBezTo>
                <a:cubicBezTo>
                  <a:pt x="3899327" y="2495799"/>
                  <a:pt x="3888059" y="2494525"/>
                  <a:pt x="3841924" y="2481943"/>
                </a:cubicBezTo>
                <a:cubicBezTo>
                  <a:pt x="3814122" y="2474361"/>
                  <a:pt x="3787176" y="2463201"/>
                  <a:pt x="3758797" y="2458193"/>
                </a:cubicBezTo>
                <a:cubicBezTo>
                  <a:pt x="3689783" y="2446014"/>
                  <a:pt x="3481816" y="2437800"/>
                  <a:pt x="3438163" y="2434442"/>
                </a:cubicBezTo>
                <a:cubicBezTo>
                  <a:pt x="3402423" y="2431693"/>
                  <a:pt x="3366911" y="2426525"/>
                  <a:pt x="3331285" y="2422567"/>
                </a:cubicBezTo>
                <a:cubicBezTo>
                  <a:pt x="3232324" y="2434442"/>
                  <a:pt x="3130708" y="2432512"/>
                  <a:pt x="3034402" y="2458193"/>
                </a:cubicBezTo>
                <a:cubicBezTo>
                  <a:pt x="3007357" y="2465405"/>
                  <a:pt x="2992209" y="2495475"/>
                  <a:pt x="2975025" y="2517569"/>
                </a:cubicBezTo>
                <a:cubicBezTo>
                  <a:pt x="2964157" y="2531543"/>
                  <a:pt x="2956873" y="2548277"/>
                  <a:pt x="2951275" y="2565071"/>
                </a:cubicBezTo>
                <a:cubicBezTo>
                  <a:pt x="2921710" y="2653765"/>
                  <a:pt x="2934493" y="2644074"/>
                  <a:pt x="2915649" y="2719450"/>
                </a:cubicBezTo>
                <a:cubicBezTo>
                  <a:pt x="2908660" y="2747407"/>
                  <a:pt x="2901746" y="2775494"/>
                  <a:pt x="2891898" y="2802577"/>
                </a:cubicBezTo>
                <a:cubicBezTo>
                  <a:pt x="2866118" y="2873472"/>
                  <a:pt x="2838842" y="2982599"/>
                  <a:pt x="2773145" y="3040084"/>
                </a:cubicBezTo>
                <a:cubicBezTo>
                  <a:pt x="2753709" y="3057091"/>
                  <a:pt x="2630807" y="3099398"/>
                  <a:pt x="2630641" y="3099460"/>
                </a:cubicBezTo>
                <a:cubicBezTo>
                  <a:pt x="2492096" y="3091543"/>
                  <a:pt x="2353180" y="3088562"/>
                  <a:pt x="2215005" y="3075709"/>
                </a:cubicBezTo>
                <a:cubicBezTo>
                  <a:pt x="2182503" y="3072686"/>
                  <a:pt x="2152370" y="3056181"/>
                  <a:pt x="2120002" y="3051959"/>
                </a:cubicBezTo>
                <a:cubicBezTo>
                  <a:pt x="2060993" y="3044262"/>
                  <a:pt x="2001175" y="3045026"/>
                  <a:pt x="1941872" y="3040084"/>
                </a:cubicBezTo>
                <a:cubicBezTo>
                  <a:pt x="1906151" y="3037107"/>
                  <a:pt x="1870620" y="3032167"/>
                  <a:pt x="1834994" y="3028208"/>
                </a:cubicBezTo>
                <a:cubicBezTo>
                  <a:pt x="1713063" y="2997726"/>
                  <a:pt x="1864194" y="3039157"/>
                  <a:pt x="1739992" y="2992582"/>
                </a:cubicBezTo>
                <a:cubicBezTo>
                  <a:pt x="1724710" y="2986851"/>
                  <a:pt x="1708324" y="2984665"/>
                  <a:pt x="1692490" y="2980707"/>
                </a:cubicBezTo>
                <a:cubicBezTo>
                  <a:pt x="1644989" y="2941123"/>
                  <a:pt x="1587949" y="2910762"/>
                  <a:pt x="1549987" y="2861954"/>
                </a:cubicBezTo>
                <a:cubicBezTo>
                  <a:pt x="1541155" y="2850599"/>
                  <a:pt x="1465629" y="2758860"/>
                  <a:pt x="1443109" y="2719450"/>
                </a:cubicBezTo>
                <a:cubicBezTo>
                  <a:pt x="1418050" y="2675596"/>
                  <a:pt x="1410973" y="2651918"/>
                  <a:pt x="1395607" y="2600697"/>
                </a:cubicBezTo>
                <a:cubicBezTo>
                  <a:pt x="1390917" y="2585064"/>
                  <a:pt x="1396015" y="2563943"/>
                  <a:pt x="1383732" y="2553195"/>
                </a:cubicBezTo>
                <a:cubicBezTo>
                  <a:pt x="1361045" y="2533343"/>
                  <a:pt x="1328314" y="2529444"/>
                  <a:pt x="1300605" y="2517569"/>
                </a:cubicBezTo>
                <a:cubicBezTo>
                  <a:pt x="1284771" y="2501735"/>
                  <a:pt x="1271324" y="2483083"/>
                  <a:pt x="1253103" y="2470068"/>
                </a:cubicBezTo>
                <a:cubicBezTo>
                  <a:pt x="1166552" y="2408246"/>
                  <a:pt x="1056634" y="2357316"/>
                  <a:pt x="956220" y="2327564"/>
                </a:cubicBezTo>
                <a:cubicBezTo>
                  <a:pt x="910048" y="2313883"/>
                  <a:pt x="861217" y="2311730"/>
                  <a:pt x="813716" y="2303813"/>
                </a:cubicBezTo>
                <a:cubicBezTo>
                  <a:pt x="774132" y="2307772"/>
                  <a:pt x="734282" y="2309640"/>
                  <a:pt x="694963" y="2315689"/>
                </a:cubicBezTo>
                <a:cubicBezTo>
                  <a:pt x="682591" y="2317592"/>
                  <a:pt x="671758" y="2329117"/>
                  <a:pt x="659337" y="2327564"/>
                </a:cubicBezTo>
                <a:cubicBezTo>
                  <a:pt x="606933" y="2321013"/>
                  <a:pt x="556418" y="2303813"/>
                  <a:pt x="504958" y="2291938"/>
                </a:cubicBezTo>
                <a:cubicBezTo>
                  <a:pt x="395631" y="2219052"/>
                  <a:pt x="565824" y="2335880"/>
                  <a:pt x="421831" y="2220686"/>
                </a:cubicBezTo>
                <a:cubicBezTo>
                  <a:pt x="399541" y="2202854"/>
                  <a:pt x="372150" y="2191880"/>
                  <a:pt x="350579" y="2173185"/>
                </a:cubicBezTo>
                <a:cubicBezTo>
                  <a:pt x="155623" y="2004224"/>
                  <a:pt x="307714" y="2108983"/>
                  <a:pt x="208075" y="2042556"/>
                </a:cubicBezTo>
                <a:cubicBezTo>
                  <a:pt x="192241" y="2018805"/>
                  <a:pt x="180758" y="1991488"/>
                  <a:pt x="160574" y="1971304"/>
                </a:cubicBezTo>
                <a:cubicBezTo>
                  <a:pt x="140390" y="1951120"/>
                  <a:pt x="89322" y="1923803"/>
                  <a:pt x="89322" y="1923803"/>
                </a:cubicBezTo>
                <a:cubicBezTo>
                  <a:pt x="75032" y="1888077"/>
                  <a:pt x="53696" y="1845191"/>
                  <a:pt x="53696" y="1805050"/>
                </a:cubicBezTo>
                <a:cubicBezTo>
                  <a:pt x="53696" y="1773136"/>
                  <a:pt x="61353" y="1741681"/>
                  <a:pt x="65571" y="1710047"/>
                </a:cubicBezTo>
                <a:cubicBezTo>
                  <a:pt x="70021" y="1676667"/>
                  <a:pt x="71207" y="1609408"/>
                  <a:pt x="101197" y="1579419"/>
                </a:cubicBezTo>
                <a:cubicBezTo>
                  <a:pt x="117518" y="1563098"/>
                  <a:pt x="140782" y="1555668"/>
                  <a:pt x="160574" y="1543793"/>
                </a:cubicBezTo>
                <a:cubicBezTo>
                  <a:pt x="168491" y="1531918"/>
                  <a:pt x="174232" y="1518259"/>
                  <a:pt x="184324" y="1508167"/>
                </a:cubicBezTo>
                <a:cubicBezTo>
                  <a:pt x="278187" y="1414303"/>
                  <a:pt x="189891" y="1527403"/>
                  <a:pt x="267451" y="1436915"/>
                </a:cubicBezTo>
                <a:cubicBezTo>
                  <a:pt x="309814" y="1387491"/>
                  <a:pt x="302245" y="1391493"/>
                  <a:pt x="326828" y="1330037"/>
                </a:cubicBezTo>
                <a:cubicBezTo>
                  <a:pt x="322870" y="1274619"/>
                  <a:pt x="327005" y="1218019"/>
                  <a:pt x="314953" y="1163782"/>
                </a:cubicBezTo>
                <a:cubicBezTo>
                  <a:pt x="310660" y="1144461"/>
                  <a:pt x="292208" y="1131308"/>
                  <a:pt x="279327" y="1116281"/>
                </a:cubicBezTo>
                <a:cubicBezTo>
                  <a:pt x="201767" y="1025794"/>
                  <a:pt x="290063" y="1138892"/>
                  <a:pt x="196200" y="1045029"/>
                </a:cubicBezTo>
                <a:cubicBezTo>
                  <a:pt x="63306" y="912135"/>
                  <a:pt x="183693" y="1022896"/>
                  <a:pt x="113072" y="938151"/>
                </a:cubicBezTo>
                <a:cubicBezTo>
                  <a:pt x="102321" y="925249"/>
                  <a:pt x="88376" y="915276"/>
                  <a:pt x="77446" y="902525"/>
                </a:cubicBezTo>
                <a:cubicBezTo>
                  <a:pt x="55348" y="876744"/>
                  <a:pt x="36869" y="847597"/>
                  <a:pt x="18070" y="819398"/>
                </a:cubicBezTo>
                <a:cubicBezTo>
                  <a:pt x="-1431" y="721896"/>
                  <a:pt x="-10220" y="704393"/>
                  <a:pt x="18070" y="570016"/>
                </a:cubicBezTo>
                <a:cubicBezTo>
                  <a:pt x="21802" y="552289"/>
                  <a:pt x="75404" y="519918"/>
                  <a:pt x="89322" y="510639"/>
                </a:cubicBezTo>
                <a:cubicBezTo>
                  <a:pt x="152589" y="415737"/>
                  <a:pt x="109950" y="457667"/>
                  <a:pt x="196200" y="403761"/>
                </a:cubicBezTo>
                <a:cubicBezTo>
                  <a:pt x="208303" y="396197"/>
                  <a:pt x="223909" y="352301"/>
                  <a:pt x="243701" y="33250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955601" cy="8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5032"/>
            <a:ext cx="568163" cy="56426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374139"/>
            <a:ext cx="1028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180877" y="204136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APPLICAZIONI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59968" y="2557690"/>
            <a:ext cx="169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PIATTAFORME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48690" y="3455711"/>
            <a:ext cx="18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INFRASTRUTTURE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540" y="2090290"/>
            <a:ext cx="122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CLOUD</a:t>
            </a:r>
            <a:endParaRPr lang="it-IT" sz="2800" b="1" dirty="0"/>
          </a:p>
        </p:txBody>
      </p:sp>
      <p:pic>
        <p:nvPicPr>
          <p:cNvPr id="22" name="Picture 11" descr="C:\Users\ecoffey\AppData\Local\Temp\Rar$DRa0.759\30077_Device_standard_host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05" y="3800298"/>
            <a:ext cx="927106" cy="7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5382585" y="3861509"/>
            <a:ext cx="2513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CALCOLATORE, NETWORK, ECC.</a:t>
            </a:r>
            <a:endParaRPr lang="it-IT" sz="1400" b="1" dirty="0"/>
          </a:p>
        </p:txBody>
      </p:sp>
      <p:pic>
        <p:nvPicPr>
          <p:cNvPr id="24" name="Picture 11" descr="C:\Users\ecoffey\AppData\Local\Temp\Rar$DRa0.173\30019_Device_database_default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55" y="28436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614283" y="3208680"/>
            <a:ext cx="2114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DATABASE, STORAGE,ECC</a:t>
            </a:r>
            <a:r>
              <a:rPr lang="it-IT" sz="1600" b="1" dirty="0" smtClean="0"/>
              <a:t>.</a:t>
            </a:r>
            <a:endParaRPr lang="it-IT" sz="1600" b="1" dirty="0"/>
          </a:p>
        </p:txBody>
      </p:sp>
      <p:sp>
        <p:nvSpPr>
          <p:cNvPr id="14" name="Rettangolo 13"/>
          <p:cNvSpPr/>
          <p:nvPr/>
        </p:nvSpPr>
        <p:spPr>
          <a:xfrm>
            <a:off x="3543299" y="2410694"/>
            <a:ext cx="614003" cy="613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493471" y="2410694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CORRIERE</a:t>
            </a:r>
            <a:endParaRPr lang="it-IT" sz="1000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3707904" y="2717201"/>
            <a:ext cx="349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707904" y="2875490"/>
            <a:ext cx="349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707904" y="2818950"/>
            <a:ext cx="349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4373349" y="2425509"/>
            <a:ext cx="496155" cy="578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28"/>
          <p:cNvCxnSpPr/>
          <p:nvPr/>
        </p:nvCxnSpPr>
        <p:spPr>
          <a:xfrm flipV="1">
            <a:off x="4408390" y="2714817"/>
            <a:ext cx="213036" cy="160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621426" y="2714817"/>
            <a:ext cx="90639" cy="198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endCxn id="27" idx="3"/>
          </p:cNvCxnSpPr>
          <p:nvPr/>
        </p:nvCxnSpPr>
        <p:spPr>
          <a:xfrm flipV="1">
            <a:off x="4712065" y="2714817"/>
            <a:ext cx="157439" cy="198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27" idx="1"/>
          </p:cNvCxnSpPr>
          <p:nvPr/>
        </p:nvCxnSpPr>
        <p:spPr>
          <a:xfrm flipV="1">
            <a:off x="4373349" y="2533804"/>
            <a:ext cx="293396" cy="181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666745" y="2532774"/>
            <a:ext cx="45320" cy="182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V="1">
            <a:off x="4712065" y="2512204"/>
            <a:ext cx="78719" cy="202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3093896" y="2992814"/>
            <a:ext cx="2558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INFORMAZIONE, FINANZA, ECC</a:t>
            </a:r>
            <a:r>
              <a:rPr lang="it-IT" sz="1600" b="1" dirty="0" smtClean="0"/>
              <a:t>.</a:t>
            </a:r>
            <a:endParaRPr lang="it-IT" sz="1600" b="1" dirty="0"/>
          </a:p>
        </p:txBody>
      </p:sp>
      <p:cxnSp>
        <p:nvCxnSpPr>
          <p:cNvPr id="44" name="Connettore 2 43"/>
          <p:cNvCxnSpPr>
            <a:stCxn id="16" idx="2"/>
          </p:cNvCxnSpPr>
          <p:nvPr/>
        </p:nvCxnSpPr>
        <p:spPr>
          <a:xfrm flipH="1">
            <a:off x="7452320" y="1133677"/>
            <a:ext cx="333785" cy="10717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4712065" y="979292"/>
            <a:ext cx="385250" cy="793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17" idx="0"/>
          </p:cNvCxnSpPr>
          <p:nvPr/>
        </p:nvCxnSpPr>
        <p:spPr>
          <a:xfrm flipH="1" flipV="1">
            <a:off x="6409495" y="5085184"/>
            <a:ext cx="311852" cy="7509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2050" idx="0"/>
          </p:cNvCxnSpPr>
          <p:nvPr/>
        </p:nvCxnSpPr>
        <p:spPr>
          <a:xfrm flipV="1">
            <a:off x="3543300" y="4365104"/>
            <a:ext cx="514350" cy="10090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V="1">
            <a:off x="2373400" y="2913383"/>
            <a:ext cx="542416" cy="444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52042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38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77" y="3962461"/>
            <a:ext cx="800941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61" y="2289076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1" y="2429642"/>
            <a:ext cx="909056" cy="73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C:\Users\ecoffey\AppData\Local\Temp\Rar$DRa0.273\Cisco Icons November\30038_Device_IP_communicator_3099\Png_256\30038_Device_IP_communicator_3099_warning_25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00" y="3735071"/>
            <a:ext cx="1390971" cy="8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coffey\AppData\Local\Temp\Rar$DRa0.189\Cisco Icons November\30060_Device_phone_3025\Png_256\30060_Device_phone_3025_warning_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2863"/>
            <a:ext cx="653668" cy="6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7" y="206283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ecoffey\AppData\Local\Temp\Rar$DRa0.281\Cisco Icons November\30072_Device_server_3156\Png_256\30072_Device_server_3156_warning_25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00" y="3761702"/>
            <a:ext cx="877529" cy="12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1937" y="59670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560777" y="59670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3597" y="271737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30860" y="271048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851758"/>
            <a:ext cx="2118288" cy="84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968041" y="851758"/>
            <a:ext cx="1410552" cy="84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0" y="1820148"/>
            <a:ext cx="200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ROUTER/ SCP VOIP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endCxn id="12" idx="0"/>
          </p:cNvCxnSpPr>
          <p:nvPr/>
        </p:nvCxnSpPr>
        <p:spPr>
          <a:xfrm>
            <a:off x="578354" y="3348158"/>
            <a:ext cx="0" cy="5047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151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TELEFONO IP</a:t>
            </a:r>
            <a:endParaRPr lang="it-IT" sz="14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00737" y="185092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TELEFONO ANALOGICO</a:t>
            </a:r>
            <a:endParaRPr lang="it-IT" sz="1400" b="1" dirty="0"/>
          </a:p>
        </p:txBody>
      </p:sp>
      <p:pic>
        <p:nvPicPr>
          <p:cNvPr id="36" name="Picture 8" descr="C:\Users\ecoffey\AppData\Local\Temp\Rar$DRa0.189\Cisco Icons November\30060_Device_phone_3025\Png_256\30060_Device_phone_3025_warning_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05" y="3852863"/>
            <a:ext cx="653668" cy="6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36" idx="3"/>
          </p:cNvCxnSpPr>
          <p:nvPr/>
        </p:nvCxnSpPr>
        <p:spPr>
          <a:xfrm>
            <a:off x="2038573" y="4174392"/>
            <a:ext cx="3400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432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TELEFONO IP+PC</a:t>
            </a:r>
            <a:endParaRPr lang="it-IT" sz="1400" b="1" dirty="0"/>
          </a:p>
        </p:txBody>
      </p:sp>
      <p:cxnSp>
        <p:nvCxnSpPr>
          <p:cNvPr id="34" name="Connettore 1 33"/>
          <p:cNvCxnSpPr>
            <a:endCxn id="14" idx="0"/>
          </p:cNvCxnSpPr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219918" y="5145047"/>
            <a:ext cx="751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SERVER</a:t>
            </a:r>
            <a:endParaRPr lang="it-IT" sz="14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625342" y="1850926"/>
            <a:ext cx="1096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STAMPANTE</a:t>
            </a:r>
            <a:endParaRPr lang="it-IT" sz="1400" b="1" dirty="0"/>
          </a:p>
        </p:txBody>
      </p:sp>
      <p:sp>
        <p:nvSpPr>
          <p:cNvPr id="38" name="Rettangolo 37"/>
          <p:cNvSpPr/>
          <p:nvPr/>
        </p:nvSpPr>
        <p:spPr>
          <a:xfrm>
            <a:off x="3961132" y="3199645"/>
            <a:ext cx="295990" cy="153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2867936" y="3067995"/>
            <a:ext cx="1151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ADATTATORE</a:t>
            </a:r>
            <a:endParaRPr lang="it-IT" sz="14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4109127" y="2861816"/>
            <a:ext cx="0" cy="337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7722193" y="3188953"/>
            <a:ext cx="295990" cy="153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6137864" y="2934058"/>
            <a:ext cx="0" cy="419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7870188" y="2887956"/>
            <a:ext cx="0" cy="3009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7553569" y="1802606"/>
            <a:ext cx="464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FAX</a:t>
            </a:r>
            <a:endParaRPr lang="it-IT" sz="1400" b="1" dirty="0"/>
          </a:p>
        </p:txBody>
      </p:sp>
      <p:cxnSp>
        <p:nvCxnSpPr>
          <p:cNvPr id="54" name="Connettore 1 53"/>
          <p:cNvCxnSpPr>
            <a:endCxn id="1030" idx="0"/>
          </p:cNvCxnSpPr>
          <p:nvPr/>
        </p:nvCxnSpPr>
        <p:spPr>
          <a:xfrm>
            <a:off x="6721347" y="3348158"/>
            <a:ext cx="1" cy="6143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98927" y="3912782"/>
            <a:ext cx="126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WIRELESS LAN</a:t>
            </a:r>
          </a:p>
          <a:p>
            <a:r>
              <a:rPr lang="it-IT" sz="1400" b="1" dirty="0" smtClean="0"/>
              <a:t>ACCESS POINT</a:t>
            </a:r>
            <a:endParaRPr lang="it-IT" sz="14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TABLET PC</a:t>
            </a:r>
            <a:endParaRPr lang="it-IT" sz="14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80746" y="26435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PC</a:t>
            </a:r>
            <a:endParaRPr lang="it-IT" sz="1400" b="1" dirty="0"/>
          </a:p>
        </p:txBody>
      </p:sp>
      <p:cxnSp>
        <p:nvCxnSpPr>
          <p:cNvPr id="61" name="Connettore 1 60"/>
          <p:cNvCxnSpPr>
            <a:stCxn id="1034" idx="2"/>
          </p:cNvCxnSpPr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 rot="1844675">
            <a:off x="1306877" y="1053596"/>
            <a:ext cx="1185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ISDN e/o RTG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 rot="20428059">
            <a:off x="2636775" y="933263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XDSL/ HDSL/ CDN 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4281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11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6" y="3965072"/>
            <a:ext cx="800941" cy="423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29" y="2177814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34" y="207286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23528" y="332656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820157" y="332656"/>
            <a:ext cx="1872208" cy="792088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05188" y="544034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90240" y="544034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1124744"/>
            <a:ext cx="1377668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1259632" y="1124744"/>
            <a:ext cx="1118961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83782" y="1412776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 IP/ </a:t>
            </a:r>
          </a:p>
          <a:p>
            <a:r>
              <a:rPr lang="it-IT" b="1" dirty="0" smtClean="0"/>
              <a:t>ROUTER 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012978" y="1602552"/>
            <a:ext cx="1476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TELEFONO BCA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302385" y="517423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428793" y="1781179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38" name="Rettangolo 37"/>
          <p:cNvSpPr/>
          <p:nvPr/>
        </p:nvSpPr>
        <p:spPr>
          <a:xfrm>
            <a:off x="3527400" y="3187997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7934867" y="3710891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3675395" y="2750554"/>
            <a:ext cx="0" cy="4374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8211266" y="3244669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7041301" y="2958759"/>
            <a:ext cx="0" cy="41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8359261" y="2887956"/>
            <a:ext cx="0" cy="356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8056209" y="1771829"/>
            <a:ext cx="50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FAX</a:t>
            </a:r>
            <a:endParaRPr lang="it-IT" sz="1600" b="1" dirty="0"/>
          </a:p>
        </p:txBody>
      </p:sp>
      <p:cxnSp>
        <p:nvCxnSpPr>
          <p:cNvPr id="54" name="Connettore 1 53"/>
          <p:cNvCxnSpPr/>
          <p:nvPr/>
        </p:nvCxnSpPr>
        <p:spPr>
          <a:xfrm>
            <a:off x="6724196" y="3323318"/>
            <a:ext cx="1" cy="61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84523" y="4096546"/>
            <a:ext cx="141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WIRELESS LAN</a:t>
            </a:r>
          </a:p>
          <a:p>
            <a:r>
              <a:rPr lang="it-IT" sz="1600" b="1" dirty="0" smtClean="0"/>
              <a:t>ACCESS POINT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TABLET PC</a:t>
            </a:r>
            <a:endParaRPr lang="it-IT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60" y="3767026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2 16"/>
          <p:cNvCxnSpPr/>
          <p:nvPr/>
        </p:nvCxnSpPr>
        <p:spPr>
          <a:xfrm flipH="1" flipV="1">
            <a:off x="8359262" y="3451158"/>
            <a:ext cx="389202" cy="3158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endCxn id="1026" idx="1"/>
          </p:cNvCxnSpPr>
          <p:nvPr/>
        </p:nvCxnSpPr>
        <p:spPr>
          <a:xfrm>
            <a:off x="1247238" y="1850926"/>
            <a:ext cx="664630" cy="2594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" y="217504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18" y="2138548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20" y="213760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/>
          <p:cNvSpPr txBox="1"/>
          <p:nvPr/>
        </p:nvSpPr>
        <p:spPr>
          <a:xfrm>
            <a:off x="4713106" y="1783377"/>
            <a:ext cx="1202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TELEFONI IP</a:t>
            </a:r>
            <a:endParaRPr lang="it-IT" sz="1600" b="1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4981202" y="2727758"/>
            <a:ext cx="0" cy="5937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920900" y="2727758"/>
            <a:ext cx="0" cy="5937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1 1026"/>
          <p:cNvCxnSpPr/>
          <p:nvPr/>
        </p:nvCxnSpPr>
        <p:spPr>
          <a:xfrm>
            <a:off x="6926610" y="332656"/>
            <a:ext cx="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4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17" y="5712000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67" y="3850294"/>
            <a:ext cx="800941" cy="423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67" y="207286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e 15"/>
          <p:cNvSpPr/>
          <p:nvPr/>
        </p:nvSpPr>
        <p:spPr>
          <a:xfrm>
            <a:off x="6425897" y="2721081"/>
            <a:ext cx="2712372" cy="1272535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216062" y="3183037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221770" y="3378057"/>
            <a:ext cx="4605275" cy="60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974826" y="1751615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cxnSp>
        <p:nvCxnSpPr>
          <p:cNvPr id="48" name="Connettore 1 47"/>
          <p:cNvCxnSpPr/>
          <p:nvPr/>
        </p:nvCxnSpPr>
        <p:spPr>
          <a:xfrm>
            <a:off x="4587333" y="2964835"/>
            <a:ext cx="0" cy="41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4465438" y="3384133"/>
            <a:ext cx="0" cy="466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4670700" y="4642497"/>
            <a:ext cx="141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WIRELESS LAN</a:t>
            </a:r>
          </a:p>
          <a:p>
            <a:r>
              <a:rPr lang="it-IT" sz="1600" b="1" dirty="0" smtClean="0"/>
              <a:t>ACCESS POINT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2525892" y="5861392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TABLET PC</a:t>
            </a:r>
            <a:endParaRPr lang="it-IT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0174" y="4353494"/>
            <a:ext cx="410526" cy="4105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6807" y="5167432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" y="217504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75" y="2211582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91" y="2213082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/>
          <p:cNvSpPr txBox="1"/>
          <p:nvPr/>
        </p:nvSpPr>
        <p:spPr>
          <a:xfrm>
            <a:off x="2462324" y="1751615"/>
            <a:ext cx="1202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TELEFONI IP</a:t>
            </a:r>
            <a:endParaRPr lang="it-IT" sz="1600" b="1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2413285" y="2857392"/>
            <a:ext cx="0" cy="4907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563888" y="2837114"/>
            <a:ext cx="0" cy="540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1 1026"/>
          <p:cNvCxnSpPr/>
          <p:nvPr/>
        </p:nvCxnSpPr>
        <p:spPr>
          <a:xfrm>
            <a:off x="6926610" y="332656"/>
            <a:ext cx="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56" y="694844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ttore 1 23"/>
          <p:cNvCxnSpPr>
            <a:stCxn id="16" idx="0"/>
            <a:endCxn id="62" idx="2"/>
          </p:cNvCxnSpPr>
          <p:nvPr/>
        </p:nvCxnSpPr>
        <p:spPr>
          <a:xfrm flipV="1">
            <a:off x="7782083" y="2072865"/>
            <a:ext cx="5730" cy="6482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45" y="2948660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ttore 1 28"/>
          <p:cNvCxnSpPr>
            <a:stCxn id="63" idx="3"/>
            <a:endCxn id="16" idx="2"/>
          </p:cNvCxnSpPr>
          <p:nvPr/>
        </p:nvCxnSpPr>
        <p:spPr>
          <a:xfrm flipV="1">
            <a:off x="5547125" y="3357349"/>
            <a:ext cx="878772" cy="20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058281" y="0"/>
            <a:ext cx="2405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CLOUD COMPUTING</a:t>
            </a:r>
            <a:endParaRPr lang="it-IT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827046" y="369332"/>
            <a:ext cx="245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COLLEGAMENTO DATI</a:t>
            </a:r>
            <a:endParaRPr lang="it-IT" b="1" dirty="0"/>
          </a:p>
        </p:txBody>
      </p:sp>
      <p:cxnSp>
        <p:nvCxnSpPr>
          <p:cNvPr id="43" name="Connettore 2 42"/>
          <p:cNvCxnSpPr/>
          <p:nvPr/>
        </p:nvCxnSpPr>
        <p:spPr>
          <a:xfrm>
            <a:off x="5986511" y="1302950"/>
            <a:ext cx="1" cy="19417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arentesi graffa aperta 43"/>
          <p:cNvSpPr/>
          <p:nvPr/>
        </p:nvSpPr>
        <p:spPr>
          <a:xfrm rot="5400000">
            <a:off x="2682421" y="-1009970"/>
            <a:ext cx="639288" cy="489579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Parentesi graffa aperta 82"/>
          <p:cNvSpPr/>
          <p:nvPr/>
        </p:nvSpPr>
        <p:spPr>
          <a:xfrm rot="5400000" flipV="1">
            <a:off x="5666866" y="71298"/>
            <a:ext cx="639288" cy="199608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Parentesi graffa aperta 86"/>
          <p:cNvSpPr/>
          <p:nvPr/>
        </p:nvSpPr>
        <p:spPr>
          <a:xfrm rot="5400000" flipV="1">
            <a:off x="7523605" y="-237638"/>
            <a:ext cx="639288" cy="175191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CasellaDiTesto 78"/>
          <p:cNvSpPr txBox="1"/>
          <p:nvPr/>
        </p:nvSpPr>
        <p:spPr>
          <a:xfrm>
            <a:off x="1847966" y="588631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TECNOLOGIA AZIENDA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20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37" y="576419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96" y="4115794"/>
            <a:ext cx="1902999" cy="10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50" y="4115794"/>
            <a:ext cx="792088" cy="9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13" y="5810577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4716016" y="1178884"/>
            <a:ext cx="2712372" cy="1272535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73940" y="1196752"/>
            <a:ext cx="2712372" cy="1272535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506181" y="1648353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189648" y="1648353"/>
            <a:ext cx="68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516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947873" y="4306040"/>
            <a:ext cx="174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</a:t>
            </a:r>
            <a:r>
              <a:rPr lang="it-IT" b="1" dirty="0" err="1" smtClean="0"/>
              <a:t>SKyStone</a:t>
            </a:r>
            <a:endParaRPr lang="it-IT" b="1" dirty="0" smtClean="0"/>
          </a:p>
          <a:p>
            <a:r>
              <a:rPr lang="it-IT" b="1" dirty="0" err="1" smtClean="0"/>
              <a:t>Schype</a:t>
            </a:r>
            <a:r>
              <a:rPr lang="it-IT" b="1" dirty="0" smtClean="0"/>
              <a:t> Gateway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73671" y="455563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 IP </a:t>
            </a:r>
            <a:endParaRPr lang="it-IT" b="1" dirty="0"/>
          </a:p>
        </p:txBody>
      </p:sp>
      <p:cxnSp>
        <p:nvCxnSpPr>
          <p:cNvPr id="17" name="Connettore 1 16"/>
          <p:cNvCxnSpPr>
            <a:stCxn id="2" idx="0"/>
            <a:endCxn id="3" idx="2"/>
          </p:cNvCxnSpPr>
          <p:nvPr/>
        </p:nvCxnSpPr>
        <p:spPr>
          <a:xfrm flipV="1">
            <a:off x="2505619" y="5200508"/>
            <a:ext cx="1130277" cy="563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5" idx="0"/>
            <a:endCxn id="3" idx="2"/>
          </p:cNvCxnSpPr>
          <p:nvPr/>
        </p:nvCxnSpPr>
        <p:spPr>
          <a:xfrm flipH="1" flipV="1">
            <a:off x="3635896" y="5200508"/>
            <a:ext cx="951499" cy="610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endCxn id="7" idx="4"/>
          </p:cNvCxnSpPr>
          <p:nvPr/>
        </p:nvCxnSpPr>
        <p:spPr>
          <a:xfrm flipH="1" flipV="1">
            <a:off x="1530126" y="2469287"/>
            <a:ext cx="1673722" cy="169495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3" idx="0"/>
          </p:cNvCxnSpPr>
          <p:nvPr/>
        </p:nvCxnSpPr>
        <p:spPr>
          <a:xfrm flipV="1">
            <a:off x="3635896" y="2348880"/>
            <a:ext cx="1800200" cy="176691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6" idx="5"/>
          </p:cNvCxnSpPr>
          <p:nvPr/>
        </p:nvCxnSpPr>
        <p:spPr>
          <a:xfrm flipV="1">
            <a:off x="3995936" y="2265061"/>
            <a:ext cx="3035234" cy="189918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6" idx="7"/>
            <a:endCxn id="13" idx="2"/>
          </p:cNvCxnSpPr>
          <p:nvPr/>
        </p:nvCxnSpPr>
        <p:spPr>
          <a:xfrm flipV="1">
            <a:off x="7031170" y="1052736"/>
            <a:ext cx="989715" cy="31250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427984" y="4740297"/>
            <a:ext cx="21455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 rot="19081331">
            <a:off x="4039440" y="2699628"/>
            <a:ext cx="6562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VOIP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 rot="20464550">
            <a:off x="7433936" y="1323095"/>
            <a:ext cx="7761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SKYPE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413564" y="4278775"/>
            <a:ext cx="2160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PROTOCOLLO SIP, H323</a:t>
            </a:r>
            <a:endParaRPr lang="it-IT" sz="1600" b="1" dirty="0"/>
          </a:p>
        </p:txBody>
      </p:sp>
      <p:sp>
        <p:nvSpPr>
          <p:cNvPr id="39" name="CasellaDiTesto 38"/>
          <p:cNvSpPr txBox="1"/>
          <p:nvPr/>
        </p:nvSpPr>
        <p:spPr>
          <a:xfrm rot="19618842">
            <a:off x="5684113" y="3132099"/>
            <a:ext cx="7761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SKYPE</a:t>
            </a:r>
            <a:endParaRPr lang="it-IT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1939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3679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6602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4207480" y="2760650"/>
            <a:ext cx="2712372" cy="1272535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997645" y="3212251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pic>
        <p:nvPicPr>
          <p:cNvPr id="7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27375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47" y="332656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08" y="532545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78" y="2627375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431305" y="4108982"/>
            <a:ext cx="776175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SKYPE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66447" y="4113647"/>
            <a:ext cx="776175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SKYPE</a:t>
            </a:r>
            <a:endParaRPr lang="it-IT" b="1" dirty="0">
              <a:solidFill>
                <a:srgbClr val="00B0F0"/>
              </a:solidFill>
            </a:endParaRPr>
          </a:p>
        </p:txBody>
      </p:sp>
      <p:cxnSp>
        <p:nvCxnSpPr>
          <p:cNvPr id="16" name="Connettore 1 15"/>
          <p:cNvCxnSpPr>
            <a:stCxn id="4" idx="3"/>
          </p:cNvCxnSpPr>
          <p:nvPr/>
        </p:nvCxnSpPr>
        <p:spPr>
          <a:xfrm>
            <a:off x="1115616" y="3575999"/>
            <a:ext cx="2232248" cy="5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755576" y="2924944"/>
            <a:ext cx="0" cy="391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0" idx="0"/>
          </p:cNvCxnSpPr>
          <p:nvPr/>
        </p:nvCxnSpPr>
        <p:spPr>
          <a:xfrm flipV="1">
            <a:off x="7254535" y="1145435"/>
            <a:ext cx="0" cy="148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9" idx="3"/>
          </p:cNvCxnSpPr>
          <p:nvPr/>
        </p:nvCxnSpPr>
        <p:spPr>
          <a:xfrm>
            <a:off x="7547988" y="961942"/>
            <a:ext cx="264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46486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36" y="1670991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05" y="208056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1567868" y="404664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595990" y="332656"/>
            <a:ext cx="2648418" cy="93610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096998" y="596597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54178" y="596597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2"/>
          </p:cNvCxnSpPr>
          <p:nvPr/>
        </p:nvCxnSpPr>
        <p:spPr>
          <a:xfrm flipV="1">
            <a:off x="3790761" y="800708"/>
            <a:ext cx="1805229" cy="8702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2503972" y="1196752"/>
            <a:ext cx="1286789" cy="4742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711353" y="2488307"/>
            <a:ext cx="0" cy="82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302385" y="1841976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 IP/ </a:t>
            </a:r>
          </a:p>
          <a:p>
            <a:r>
              <a:rPr lang="it-IT" b="1" dirty="0" smtClean="0"/>
              <a:t>ROUTER 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501718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302385" y="517423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60" y="3767026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" y="217504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20"/>
          <p:cNvCxnSpPr/>
          <p:nvPr/>
        </p:nvCxnSpPr>
        <p:spPr>
          <a:xfrm flipH="1">
            <a:off x="2503974" y="2964835"/>
            <a:ext cx="21918" cy="380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1 1026"/>
          <p:cNvCxnSpPr/>
          <p:nvPr/>
        </p:nvCxnSpPr>
        <p:spPr>
          <a:xfrm>
            <a:off x="6926610" y="332656"/>
            <a:ext cx="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41466" y="3153354"/>
            <a:ext cx="144016" cy="3896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5192745" y="3121703"/>
            <a:ext cx="144016" cy="3896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52353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47" y="2335549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Connettore 1 64"/>
          <p:cNvCxnSpPr>
            <a:stCxn id="16" idx="6"/>
          </p:cNvCxnSpPr>
          <p:nvPr/>
        </p:nvCxnSpPr>
        <p:spPr>
          <a:xfrm>
            <a:off x="8244408" y="800708"/>
            <a:ext cx="0" cy="756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8244408" y="2080566"/>
            <a:ext cx="0" cy="502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-1" y="2720312"/>
            <a:ext cx="3755184" cy="1197285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58672" y="3121142"/>
            <a:ext cx="123783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327" y="3572857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FIBRA OTTICA</a:t>
            </a:r>
            <a:endParaRPr lang="it-IT" b="1" dirty="0"/>
          </a:p>
        </p:txBody>
      </p:sp>
      <p:sp>
        <p:nvSpPr>
          <p:cNvPr id="1024" name="Rettangolo 1023"/>
          <p:cNvSpPr/>
          <p:nvPr/>
        </p:nvSpPr>
        <p:spPr>
          <a:xfrm>
            <a:off x="7180127" y="3237310"/>
            <a:ext cx="144016" cy="1855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29" name="Connettore 2 1028"/>
          <p:cNvCxnSpPr>
            <a:endCxn id="1024" idx="2"/>
          </p:cNvCxnSpPr>
          <p:nvPr/>
        </p:nvCxnSpPr>
        <p:spPr>
          <a:xfrm flipV="1">
            <a:off x="6172015" y="3422855"/>
            <a:ext cx="1080120" cy="12556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Rettangolo 1031"/>
          <p:cNvSpPr/>
          <p:nvPr/>
        </p:nvSpPr>
        <p:spPr>
          <a:xfrm>
            <a:off x="5143111" y="4677980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TERMINAZIONE FIBRA</a:t>
            </a:r>
          </a:p>
        </p:txBody>
      </p:sp>
      <p:pic>
        <p:nvPicPr>
          <p:cNvPr id="25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57" y="2759341"/>
            <a:ext cx="1114851" cy="10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/>
          <p:cNvCxnSpPr/>
          <p:nvPr/>
        </p:nvCxnSpPr>
        <p:spPr>
          <a:xfrm>
            <a:off x="7355465" y="33071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991112" y="4579578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POP INTERNET</a:t>
            </a:r>
            <a:endParaRPr lang="it-IT" b="1" dirty="0"/>
          </a:p>
        </p:txBody>
      </p:sp>
      <p:cxnSp>
        <p:nvCxnSpPr>
          <p:cNvPr id="23" name="Connettore 2 22"/>
          <p:cNvCxnSpPr>
            <a:stCxn id="21" idx="0"/>
            <a:endCxn id="25" idx="2"/>
          </p:cNvCxnSpPr>
          <p:nvPr/>
        </p:nvCxnSpPr>
        <p:spPr>
          <a:xfrm flipH="1" flipV="1">
            <a:off x="3755183" y="3854961"/>
            <a:ext cx="29576" cy="7246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652028" y="764704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GBE</a:t>
            </a:r>
            <a:endParaRPr lang="it-IT" sz="2400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76" y="2324104"/>
            <a:ext cx="1890041" cy="11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ttore 1 17"/>
          <p:cNvCxnSpPr/>
          <p:nvPr/>
        </p:nvCxnSpPr>
        <p:spPr>
          <a:xfrm flipV="1">
            <a:off x="4139952" y="3321197"/>
            <a:ext cx="3024336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236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101461" y="3603744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FIBRA OTTICA</a:t>
            </a:r>
            <a:endParaRPr lang="it-IT" b="1" dirty="0"/>
          </a:p>
        </p:txBody>
      </p:sp>
      <p:cxnSp>
        <p:nvCxnSpPr>
          <p:cNvPr id="1029" name="Connettore 2 1028"/>
          <p:cNvCxnSpPr/>
          <p:nvPr/>
        </p:nvCxnSpPr>
        <p:spPr>
          <a:xfrm flipV="1">
            <a:off x="5592688" y="3773283"/>
            <a:ext cx="1080120" cy="12556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491880" y="836712"/>
            <a:ext cx="9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FTTH</a:t>
            </a:r>
            <a:endParaRPr lang="it-IT" sz="28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1359932"/>
            <a:ext cx="1800200" cy="24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5" y="2943608"/>
            <a:ext cx="1260471" cy="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444208" y="2962401"/>
            <a:ext cx="457200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8" idx="1"/>
            <a:endCxn id="8" idx="3"/>
          </p:cNvCxnSpPr>
          <p:nvPr/>
        </p:nvCxnSpPr>
        <p:spPr>
          <a:xfrm>
            <a:off x="6444208" y="335844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444208" y="3093931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6444208" y="3572857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CasellaDiTesto 1024"/>
          <p:cNvSpPr txBox="1"/>
          <p:nvPr/>
        </p:nvSpPr>
        <p:spPr>
          <a:xfrm>
            <a:off x="128855" y="251894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</a:t>
            </a:r>
            <a:endParaRPr lang="it-IT" b="1" dirty="0"/>
          </a:p>
        </p:txBody>
      </p:sp>
      <p:sp>
        <p:nvSpPr>
          <p:cNvPr id="1026" name="CasellaDiTesto 1025"/>
          <p:cNvSpPr txBox="1"/>
          <p:nvPr/>
        </p:nvSpPr>
        <p:spPr>
          <a:xfrm>
            <a:off x="3212289" y="5028889"/>
            <a:ext cx="506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ARMADIO ROE (RIPARTITORE OTTICO DI EDIFICIO)</a:t>
            </a:r>
            <a:r>
              <a:rPr lang="it-IT" b="1" i="1" dirty="0" smtClean="0"/>
              <a:t> </a:t>
            </a:r>
            <a:r>
              <a:rPr lang="it-IT" b="1" dirty="0" smtClean="0"/>
              <a:t> </a:t>
            </a:r>
            <a:endParaRPr lang="it-IT" b="1" dirty="0"/>
          </a:p>
        </p:txBody>
      </p:sp>
      <p:cxnSp>
        <p:nvCxnSpPr>
          <p:cNvPr id="1028" name="Connettore 1 1027"/>
          <p:cNvCxnSpPr>
            <a:stCxn id="8" idx="3"/>
          </p:cNvCxnSpPr>
          <p:nvPr/>
        </p:nvCxnSpPr>
        <p:spPr>
          <a:xfrm flipV="1">
            <a:off x="6901408" y="3093931"/>
            <a:ext cx="442392" cy="2645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ttore 1 1030"/>
          <p:cNvCxnSpPr>
            <a:stCxn id="8" idx="3"/>
          </p:cNvCxnSpPr>
          <p:nvPr/>
        </p:nvCxnSpPr>
        <p:spPr>
          <a:xfrm>
            <a:off x="6901408" y="3358445"/>
            <a:ext cx="442392" cy="46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ttore 1 1035"/>
          <p:cNvCxnSpPr>
            <a:stCxn id="8" idx="3"/>
          </p:cNvCxnSpPr>
          <p:nvPr/>
        </p:nvCxnSpPr>
        <p:spPr>
          <a:xfrm>
            <a:off x="6901408" y="3358445"/>
            <a:ext cx="442392" cy="3960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>
            <a:endCxn id="8" idx="1"/>
          </p:cNvCxnSpPr>
          <p:nvPr/>
        </p:nvCxnSpPr>
        <p:spPr>
          <a:xfrm flipV="1">
            <a:off x="1292956" y="3358445"/>
            <a:ext cx="5151252" cy="230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2095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19672" y="3124879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FIBRA OTTICA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317318" y="2980602"/>
            <a:ext cx="24625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491880" y="836712"/>
            <a:ext cx="89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FTTC</a:t>
            </a:r>
            <a:endParaRPr lang="it-IT" sz="2800" b="1" dirty="0"/>
          </a:p>
        </p:txBody>
      </p:sp>
      <p:pic>
        <p:nvPicPr>
          <p:cNvPr id="2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1" y="2518944"/>
            <a:ext cx="1260471" cy="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CasellaDiTesto 1024"/>
          <p:cNvSpPr txBox="1"/>
          <p:nvPr/>
        </p:nvSpPr>
        <p:spPr>
          <a:xfrm>
            <a:off x="153217" y="2149612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</a:t>
            </a:r>
            <a:endParaRPr lang="it-IT" b="1" dirty="0"/>
          </a:p>
        </p:txBody>
      </p:sp>
      <p:grpSp>
        <p:nvGrpSpPr>
          <p:cNvPr id="23" name="Gruppo 22"/>
          <p:cNvGrpSpPr/>
          <p:nvPr/>
        </p:nvGrpSpPr>
        <p:grpSpPr bwMode="auto">
          <a:xfrm>
            <a:off x="3583764" y="3129030"/>
            <a:ext cx="1017648" cy="1288506"/>
            <a:chOff x="0" y="0"/>
            <a:chExt cx="1754415" cy="3960813"/>
          </a:xfrm>
        </p:grpSpPr>
        <p:pic>
          <p:nvPicPr>
            <p:cNvPr id="25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87" y="2782410"/>
            <a:ext cx="1890041" cy="11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 descr="C:\Users\ecoffey\AppData\Local\Temp\Rar$DRa0.759\30077_Device_standard_host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22" y="2779161"/>
            <a:ext cx="1109532" cy="3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>
            <a:stCxn id="25" idx="3"/>
          </p:cNvCxnSpPr>
          <p:nvPr/>
        </p:nvCxnSpPr>
        <p:spPr>
          <a:xfrm>
            <a:off x="4601412" y="3773283"/>
            <a:ext cx="2274844" cy="28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634329" y="211791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CABINET</a:t>
            </a:r>
            <a:endParaRPr lang="it-IT" b="1" dirty="0"/>
          </a:p>
        </p:txBody>
      </p:sp>
      <p:cxnSp>
        <p:nvCxnSpPr>
          <p:cNvPr id="19" name="Connettore 2 18"/>
          <p:cNvCxnSpPr>
            <a:stCxn id="16" idx="2"/>
          </p:cNvCxnSpPr>
          <p:nvPr/>
        </p:nvCxnSpPr>
        <p:spPr>
          <a:xfrm>
            <a:off x="4141840" y="2487247"/>
            <a:ext cx="1558" cy="295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5649398" y="3801695"/>
            <a:ext cx="0" cy="107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CasellaDiTesto 1023"/>
          <p:cNvSpPr txBox="1"/>
          <p:nvPr/>
        </p:nvSpPr>
        <p:spPr>
          <a:xfrm>
            <a:off x="4837477" y="4879887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RAME</a:t>
            </a:r>
            <a:endParaRPr lang="it-IT" b="1" dirty="0"/>
          </a:p>
        </p:txBody>
      </p:sp>
      <p:sp>
        <p:nvSpPr>
          <p:cNvPr id="1027" name="CasellaDiTesto 1026"/>
          <p:cNvSpPr txBox="1"/>
          <p:nvPr/>
        </p:nvSpPr>
        <p:spPr>
          <a:xfrm>
            <a:off x="3726650" y="5064553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cxnSp>
        <p:nvCxnSpPr>
          <p:cNvPr id="1032" name="Connettore 2 1031"/>
          <p:cNvCxnSpPr>
            <a:stCxn id="1027" idx="0"/>
          </p:cNvCxnSpPr>
          <p:nvPr/>
        </p:nvCxnSpPr>
        <p:spPr>
          <a:xfrm flipH="1" flipV="1">
            <a:off x="4021025" y="4417536"/>
            <a:ext cx="1" cy="6470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ttangolo 1032"/>
          <p:cNvSpPr/>
          <p:nvPr/>
        </p:nvSpPr>
        <p:spPr>
          <a:xfrm>
            <a:off x="6876256" y="3689743"/>
            <a:ext cx="144016" cy="240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5" name="CasellaDiTesto 1034"/>
          <p:cNvSpPr txBox="1"/>
          <p:nvPr/>
        </p:nvSpPr>
        <p:spPr>
          <a:xfrm>
            <a:off x="6049011" y="4371712"/>
            <a:ext cx="179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 ABITAZIONE</a:t>
            </a:r>
            <a:endParaRPr lang="it-IT" b="1" dirty="0"/>
          </a:p>
        </p:txBody>
      </p:sp>
      <p:cxnSp>
        <p:nvCxnSpPr>
          <p:cNvPr id="1038" name="Connettore 2 1037"/>
          <p:cNvCxnSpPr>
            <a:stCxn id="1035" idx="0"/>
          </p:cNvCxnSpPr>
          <p:nvPr/>
        </p:nvCxnSpPr>
        <p:spPr>
          <a:xfrm flipV="1">
            <a:off x="6948264" y="3937538"/>
            <a:ext cx="0" cy="434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ttore 1 1039"/>
          <p:cNvCxnSpPr>
            <a:stCxn id="1033" idx="3"/>
          </p:cNvCxnSpPr>
          <p:nvPr/>
        </p:nvCxnSpPr>
        <p:spPr>
          <a:xfrm flipV="1">
            <a:off x="7020272" y="3801695"/>
            <a:ext cx="214215" cy="8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nettore 2 1041"/>
          <p:cNvCxnSpPr/>
          <p:nvPr/>
        </p:nvCxnSpPr>
        <p:spPr>
          <a:xfrm>
            <a:off x="7020272" y="2518944"/>
            <a:ext cx="107107" cy="1187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CasellaDiTesto 1042"/>
          <p:cNvSpPr txBox="1"/>
          <p:nvPr/>
        </p:nvSpPr>
        <p:spPr>
          <a:xfrm>
            <a:off x="6156176" y="2101498"/>
            <a:ext cx="18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A 1 COPPIA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9760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3" y="115139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17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metto 4 3"/>
          <p:cNvSpPr/>
          <p:nvPr/>
        </p:nvSpPr>
        <p:spPr>
          <a:xfrm>
            <a:off x="7020272" y="954832"/>
            <a:ext cx="1800200" cy="1358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>
            <a:stCxn id="1029" idx="3"/>
          </p:cNvCxnSpPr>
          <p:nvPr/>
        </p:nvCxnSpPr>
        <p:spPr>
          <a:xfrm>
            <a:off x="1543869" y="535732"/>
            <a:ext cx="1443955" cy="1098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7" idx="3"/>
            <a:endCxn id="1026" idx="1"/>
          </p:cNvCxnSpPr>
          <p:nvPr/>
        </p:nvCxnSpPr>
        <p:spPr>
          <a:xfrm>
            <a:off x="1512938" y="1570490"/>
            <a:ext cx="1474886" cy="34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30" idx="3"/>
          </p:cNvCxnSpPr>
          <p:nvPr/>
        </p:nvCxnSpPr>
        <p:spPr>
          <a:xfrm flipV="1">
            <a:off x="1543869" y="2171700"/>
            <a:ext cx="1443955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028" idx="3"/>
          </p:cNvCxnSpPr>
          <p:nvPr/>
        </p:nvCxnSpPr>
        <p:spPr>
          <a:xfrm flipV="1">
            <a:off x="1543869" y="2381250"/>
            <a:ext cx="1443955" cy="125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a destra 17"/>
          <p:cNvSpPr/>
          <p:nvPr/>
        </p:nvSpPr>
        <p:spPr>
          <a:xfrm>
            <a:off x="4937770" y="1989590"/>
            <a:ext cx="2226518" cy="182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4937770" y="1412776"/>
            <a:ext cx="2082502" cy="15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48812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19672" y="3124879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FIBRA OTTICA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317318" y="2980602"/>
            <a:ext cx="24625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491880" y="836712"/>
            <a:ext cx="87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FTTS</a:t>
            </a:r>
            <a:endParaRPr lang="it-IT" sz="2800" b="1" dirty="0"/>
          </a:p>
        </p:txBody>
      </p:sp>
      <p:pic>
        <p:nvPicPr>
          <p:cNvPr id="2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1" y="2518944"/>
            <a:ext cx="1260471" cy="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CasellaDiTesto 1024"/>
          <p:cNvSpPr txBox="1"/>
          <p:nvPr/>
        </p:nvSpPr>
        <p:spPr>
          <a:xfrm>
            <a:off x="153217" y="2149612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</a:t>
            </a:r>
            <a:endParaRPr lang="it-IT" b="1" dirty="0"/>
          </a:p>
        </p:txBody>
      </p:sp>
      <p:grpSp>
        <p:nvGrpSpPr>
          <p:cNvPr id="23" name="Gruppo 22"/>
          <p:cNvGrpSpPr/>
          <p:nvPr/>
        </p:nvGrpSpPr>
        <p:grpSpPr bwMode="auto">
          <a:xfrm>
            <a:off x="3583764" y="3129030"/>
            <a:ext cx="1017648" cy="1288506"/>
            <a:chOff x="0" y="0"/>
            <a:chExt cx="1754415" cy="3960813"/>
          </a:xfrm>
        </p:grpSpPr>
        <p:pic>
          <p:nvPicPr>
            <p:cNvPr id="25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87" y="2782410"/>
            <a:ext cx="1890041" cy="11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 descr="C:\Users\ecoffey\AppData\Local\Temp\Rar$DRa0.759\30077_Device_standard_host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22" y="2779161"/>
            <a:ext cx="1109532" cy="3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>
            <a:stCxn id="25" idx="3"/>
          </p:cNvCxnSpPr>
          <p:nvPr/>
        </p:nvCxnSpPr>
        <p:spPr>
          <a:xfrm>
            <a:off x="4601412" y="3773283"/>
            <a:ext cx="2274844" cy="28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634329" y="211791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DSLAM</a:t>
            </a:r>
            <a:endParaRPr lang="it-IT" b="1" dirty="0"/>
          </a:p>
        </p:txBody>
      </p:sp>
      <p:cxnSp>
        <p:nvCxnSpPr>
          <p:cNvPr id="19" name="Connettore 2 18"/>
          <p:cNvCxnSpPr>
            <a:stCxn id="16" idx="2"/>
          </p:cNvCxnSpPr>
          <p:nvPr/>
        </p:nvCxnSpPr>
        <p:spPr>
          <a:xfrm>
            <a:off x="4073713" y="2487247"/>
            <a:ext cx="69685" cy="295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5649398" y="3801695"/>
            <a:ext cx="0" cy="107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CasellaDiTesto 1023"/>
          <p:cNvSpPr txBox="1"/>
          <p:nvPr/>
        </p:nvSpPr>
        <p:spPr>
          <a:xfrm>
            <a:off x="4837477" y="4879887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RAME</a:t>
            </a:r>
            <a:endParaRPr lang="it-IT" b="1" dirty="0"/>
          </a:p>
        </p:txBody>
      </p:sp>
      <p:sp>
        <p:nvSpPr>
          <p:cNvPr id="1027" name="CasellaDiTesto 1026"/>
          <p:cNvSpPr txBox="1"/>
          <p:nvPr/>
        </p:nvSpPr>
        <p:spPr>
          <a:xfrm>
            <a:off x="3726650" y="5064553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cxnSp>
        <p:nvCxnSpPr>
          <p:cNvPr id="1032" name="Connettore 2 1031"/>
          <p:cNvCxnSpPr>
            <a:stCxn id="1027" idx="0"/>
          </p:cNvCxnSpPr>
          <p:nvPr/>
        </p:nvCxnSpPr>
        <p:spPr>
          <a:xfrm flipH="1" flipV="1">
            <a:off x="4021025" y="4417536"/>
            <a:ext cx="1" cy="6470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ttangolo 1032"/>
          <p:cNvSpPr/>
          <p:nvPr/>
        </p:nvSpPr>
        <p:spPr>
          <a:xfrm>
            <a:off x="6876256" y="3689743"/>
            <a:ext cx="144016" cy="240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5" name="CasellaDiTesto 1034"/>
          <p:cNvSpPr txBox="1"/>
          <p:nvPr/>
        </p:nvSpPr>
        <p:spPr>
          <a:xfrm>
            <a:off x="6049011" y="4371712"/>
            <a:ext cx="179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 ABITAZIONE</a:t>
            </a:r>
            <a:endParaRPr lang="it-IT" b="1" dirty="0"/>
          </a:p>
        </p:txBody>
      </p:sp>
      <p:cxnSp>
        <p:nvCxnSpPr>
          <p:cNvPr id="1038" name="Connettore 2 1037"/>
          <p:cNvCxnSpPr>
            <a:stCxn id="1035" idx="0"/>
          </p:cNvCxnSpPr>
          <p:nvPr/>
        </p:nvCxnSpPr>
        <p:spPr>
          <a:xfrm flipV="1">
            <a:off x="6948264" y="3937538"/>
            <a:ext cx="0" cy="434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ttore 1 1039"/>
          <p:cNvCxnSpPr>
            <a:stCxn id="1033" idx="3"/>
          </p:cNvCxnSpPr>
          <p:nvPr/>
        </p:nvCxnSpPr>
        <p:spPr>
          <a:xfrm flipV="1">
            <a:off x="7020272" y="3801695"/>
            <a:ext cx="214215" cy="8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nettore 2 1041"/>
          <p:cNvCxnSpPr/>
          <p:nvPr/>
        </p:nvCxnSpPr>
        <p:spPr>
          <a:xfrm>
            <a:off x="7020272" y="2518944"/>
            <a:ext cx="107107" cy="1187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CasellaDiTesto 1042"/>
          <p:cNvSpPr txBox="1"/>
          <p:nvPr/>
        </p:nvSpPr>
        <p:spPr>
          <a:xfrm>
            <a:off x="6156176" y="2101498"/>
            <a:ext cx="18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A 1 COPPIA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3291331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101461" y="3603744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FIBRA OTTICA</a:t>
            </a:r>
            <a:endParaRPr lang="it-IT" b="1" dirty="0"/>
          </a:p>
        </p:txBody>
      </p:sp>
      <p:cxnSp>
        <p:nvCxnSpPr>
          <p:cNvPr id="1029" name="Connettore 2 1028"/>
          <p:cNvCxnSpPr/>
          <p:nvPr/>
        </p:nvCxnSpPr>
        <p:spPr>
          <a:xfrm flipV="1">
            <a:off x="5456167" y="3803097"/>
            <a:ext cx="1080120" cy="12556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491880" y="836712"/>
            <a:ext cx="106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FTTdP</a:t>
            </a:r>
            <a:endParaRPr lang="it-IT" sz="28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1359932"/>
            <a:ext cx="1800200" cy="24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5" y="2943608"/>
            <a:ext cx="1260471" cy="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228184" y="2996322"/>
            <a:ext cx="457200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6215608" y="335844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228184" y="3093931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6228184" y="357233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CasellaDiTesto 1024"/>
          <p:cNvSpPr txBox="1"/>
          <p:nvPr/>
        </p:nvSpPr>
        <p:spPr>
          <a:xfrm>
            <a:off x="128855" y="251894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</a:t>
            </a:r>
            <a:endParaRPr lang="it-IT" b="1" dirty="0"/>
          </a:p>
        </p:txBody>
      </p:sp>
      <p:sp>
        <p:nvSpPr>
          <p:cNvPr id="1026" name="CasellaDiTesto 1025"/>
          <p:cNvSpPr txBox="1"/>
          <p:nvPr/>
        </p:nvSpPr>
        <p:spPr>
          <a:xfrm>
            <a:off x="3212289" y="5028889"/>
            <a:ext cx="506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ARMADIO ROE (RIPARTITORE OTTICO DI EDIFICIO)</a:t>
            </a:r>
            <a:r>
              <a:rPr lang="it-IT" b="1" i="1" dirty="0" smtClean="0"/>
              <a:t> </a:t>
            </a:r>
            <a:r>
              <a:rPr lang="it-IT" b="1" dirty="0" smtClean="0"/>
              <a:t> </a:t>
            </a:r>
            <a:endParaRPr lang="it-IT" b="1" dirty="0"/>
          </a:p>
        </p:txBody>
      </p:sp>
      <p:cxnSp>
        <p:nvCxnSpPr>
          <p:cNvPr id="5" name="Connettore 1 4"/>
          <p:cNvCxnSpPr/>
          <p:nvPr/>
        </p:nvCxnSpPr>
        <p:spPr>
          <a:xfrm flipV="1">
            <a:off x="1292956" y="3369973"/>
            <a:ext cx="4935228" cy="115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6948264" y="3163766"/>
            <a:ext cx="18630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8" idx="3"/>
            <a:endCxn id="3" idx="1"/>
          </p:cNvCxnSpPr>
          <p:nvPr/>
        </p:nvCxnSpPr>
        <p:spPr>
          <a:xfrm>
            <a:off x="6685384" y="3392366"/>
            <a:ext cx="262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066341" y="3284984"/>
            <a:ext cx="5549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3" idx="3"/>
          </p:cNvCxnSpPr>
          <p:nvPr/>
        </p:nvCxnSpPr>
        <p:spPr>
          <a:xfrm>
            <a:off x="7134572" y="3392366"/>
            <a:ext cx="6777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7596336" y="2703610"/>
            <a:ext cx="0" cy="5813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7812360" y="2132856"/>
            <a:ext cx="0" cy="1259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456784" y="3961794"/>
            <a:ext cx="146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 EDIFICIO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169264" y="439646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DOPPINI IN RAME</a:t>
            </a:r>
            <a:endParaRPr lang="it-IT" b="1" dirty="0"/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7066341" y="3620966"/>
            <a:ext cx="102923" cy="4344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7621259" y="3392366"/>
            <a:ext cx="767165" cy="10385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632643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11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6" y="3965072"/>
            <a:ext cx="800941" cy="423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29" y="2177814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34" y="207286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23528" y="332656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820157" y="332656"/>
            <a:ext cx="1872208" cy="792088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05188" y="544034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90240" y="544034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1124744"/>
            <a:ext cx="1377668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1259632" y="1124744"/>
            <a:ext cx="1118961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83782" y="1412776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 IP/ </a:t>
            </a:r>
          </a:p>
          <a:p>
            <a:r>
              <a:rPr lang="it-IT" b="1" dirty="0" smtClean="0"/>
              <a:t>ROUTER 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012978" y="1602552"/>
            <a:ext cx="1476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TELEFONO BCA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302385" y="517423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428793" y="1781179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38" name="Rettangolo 37"/>
          <p:cNvSpPr/>
          <p:nvPr/>
        </p:nvSpPr>
        <p:spPr>
          <a:xfrm>
            <a:off x="3527400" y="3187997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7934867" y="3710891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3675395" y="2750554"/>
            <a:ext cx="0" cy="4374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8211266" y="3244669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7041301" y="2958759"/>
            <a:ext cx="0" cy="41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8359261" y="2887956"/>
            <a:ext cx="0" cy="356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8056209" y="1771829"/>
            <a:ext cx="50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FAX</a:t>
            </a:r>
            <a:endParaRPr lang="it-IT" sz="1600" b="1" dirty="0"/>
          </a:p>
        </p:txBody>
      </p:sp>
      <p:cxnSp>
        <p:nvCxnSpPr>
          <p:cNvPr id="54" name="Connettore 1 53"/>
          <p:cNvCxnSpPr/>
          <p:nvPr/>
        </p:nvCxnSpPr>
        <p:spPr>
          <a:xfrm>
            <a:off x="6724196" y="3323318"/>
            <a:ext cx="1" cy="61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84523" y="4096546"/>
            <a:ext cx="141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WIRELESS LAN</a:t>
            </a:r>
          </a:p>
          <a:p>
            <a:r>
              <a:rPr lang="it-IT" sz="1600" b="1" dirty="0" smtClean="0"/>
              <a:t>ACCESS POINT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TABLET PC</a:t>
            </a:r>
            <a:endParaRPr lang="it-IT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60" y="3767026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2 16"/>
          <p:cNvCxnSpPr/>
          <p:nvPr/>
        </p:nvCxnSpPr>
        <p:spPr>
          <a:xfrm flipH="1" flipV="1">
            <a:off x="8359262" y="3451158"/>
            <a:ext cx="389202" cy="3158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endCxn id="1026" idx="1"/>
          </p:cNvCxnSpPr>
          <p:nvPr/>
        </p:nvCxnSpPr>
        <p:spPr>
          <a:xfrm>
            <a:off x="1247238" y="1850926"/>
            <a:ext cx="664630" cy="2594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" y="217504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18" y="2138548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20" y="213760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/>
          <p:cNvSpPr txBox="1"/>
          <p:nvPr/>
        </p:nvSpPr>
        <p:spPr>
          <a:xfrm>
            <a:off x="4713106" y="1783377"/>
            <a:ext cx="1202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TELEFONI IP</a:t>
            </a:r>
            <a:endParaRPr lang="it-IT" sz="1600" b="1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4981202" y="2727758"/>
            <a:ext cx="0" cy="5937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920900" y="2727758"/>
            <a:ext cx="0" cy="5937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323528" y="49321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3502636" y="1805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567232" y="2849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031230" y="2861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cxnSp>
        <p:nvCxnSpPr>
          <p:cNvPr id="62" name="Connettore 1 61"/>
          <p:cNvCxnSpPr/>
          <p:nvPr/>
        </p:nvCxnSpPr>
        <p:spPr>
          <a:xfrm flipV="1">
            <a:off x="683568" y="3491305"/>
            <a:ext cx="0" cy="3233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683568" y="3491305"/>
            <a:ext cx="129614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2804730" y="3491305"/>
            <a:ext cx="2991406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>
            <a:off x="3502636" y="2750554"/>
            <a:ext cx="0" cy="80437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flipH="1" flipV="1">
            <a:off x="2525892" y="3541614"/>
            <a:ext cx="976744" cy="13316"/>
          </a:xfrm>
          <a:prstGeom prst="line">
            <a:avLst/>
          </a:prstGeom>
          <a:ln w="381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195736" y="3630469"/>
            <a:ext cx="300592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1 1026"/>
          <p:cNvCxnSpPr/>
          <p:nvPr/>
        </p:nvCxnSpPr>
        <p:spPr>
          <a:xfrm>
            <a:off x="6926610" y="332656"/>
            <a:ext cx="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1979712" y="2460764"/>
            <a:ext cx="0" cy="103054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2525892" y="2519958"/>
            <a:ext cx="0" cy="102165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2820157" y="2540293"/>
            <a:ext cx="0" cy="951012"/>
          </a:xfrm>
          <a:prstGeom prst="straightConnector1">
            <a:avLst/>
          </a:prstGeom>
          <a:ln w="38100"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5796136" y="2795558"/>
            <a:ext cx="0" cy="695747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201657" y="2795558"/>
            <a:ext cx="0" cy="85741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2195736" y="2519958"/>
            <a:ext cx="2718" cy="1133014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82953" y="1695166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52348" y="4196082"/>
            <a:ext cx="2880320" cy="18037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66280" y="6082670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348378"/>
            <a:ext cx="854052" cy="12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66495" y="5508201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04129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118659" y="2596081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6" y="246737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6" y="333043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0" y="4116345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94618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6716269" y="2914360"/>
            <a:ext cx="0" cy="15194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49" idx="3"/>
          </p:cNvCxnSpPr>
          <p:nvPr/>
        </p:nvCxnSpPr>
        <p:spPr>
          <a:xfrm flipV="1">
            <a:off x="897366" y="2343236"/>
            <a:ext cx="1550398" cy="13046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478537" y="2300842"/>
            <a:ext cx="950999" cy="5360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6487370" y="2914360"/>
            <a:ext cx="0" cy="15194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45316" y="1727584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40066" y="1685250"/>
            <a:ext cx="204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COLLEGAMENTO DATI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4533" y="2203312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392320" y="4289951"/>
            <a:ext cx="2880320" cy="170607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214659" y="5996027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72" y="4213087"/>
            <a:ext cx="1260471" cy="13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751639" y="6330806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11825"/>
            <a:ext cx="532164" cy="28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527842" y="2061384"/>
            <a:ext cx="118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CANALI VOIP 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8537" y="218143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92303" y="383754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6768141" y="2892209"/>
            <a:ext cx="0" cy="137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>
          <a:xfrm>
            <a:off x="5326338" y="35061"/>
            <a:ext cx="2550964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287153" y="567591"/>
            <a:ext cx="262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 GENERALE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56" idx="4"/>
            <a:endCxn id="6" idx="0"/>
          </p:cNvCxnSpPr>
          <p:nvPr/>
        </p:nvCxnSpPr>
        <p:spPr>
          <a:xfrm>
            <a:off x="6601820" y="1433845"/>
            <a:ext cx="0" cy="1692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0551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" y="327628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07904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8" y="4923650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2" name="Connettore 1 31"/>
          <p:cNvCxnSpPr/>
          <p:nvPr/>
        </p:nvCxnSpPr>
        <p:spPr>
          <a:xfrm>
            <a:off x="1817385" y="188640"/>
            <a:ext cx="0" cy="64807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0" y="5130217"/>
            <a:ext cx="1174033" cy="10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89" y="3765123"/>
            <a:ext cx="882408" cy="7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2" y="239570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1596781" y="417956"/>
            <a:ext cx="220602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Connettore 1 46"/>
          <p:cNvCxnSpPr/>
          <p:nvPr/>
        </p:nvCxnSpPr>
        <p:spPr>
          <a:xfrm>
            <a:off x="927408" y="1603122"/>
            <a:ext cx="889977" cy="19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65" idx="3"/>
          </p:cNvCxnSpPr>
          <p:nvPr/>
        </p:nvCxnSpPr>
        <p:spPr>
          <a:xfrm flipV="1">
            <a:off x="927408" y="2777970"/>
            <a:ext cx="85190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67" idx="3"/>
          </p:cNvCxnSpPr>
          <p:nvPr/>
        </p:nvCxnSpPr>
        <p:spPr>
          <a:xfrm flipV="1">
            <a:off x="912966" y="3580833"/>
            <a:ext cx="904419" cy="1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69" idx="3"/>
          </p:cNvCxnSpPr>
          <p:nvPr/>
        </p:nvCxnSpPr>
        <p:spPr>
          <a:xfrm flipV="1">
            <a:off x="891727" y="4396465"/>
            <a:ext cx="88758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1817385" y="4136244"/>
            <a:ext cx="5223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1817385" y="5644857"/>
            <a:ext cx="594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ttangolo 85"/>
          <p:cNvSpPr/>
          <p:nvPr/>
        </p:nvSpPr>
        <p:spPr>
          <a:xfrm>
            <a:off x="1637363" y="66491"/>
            <a:ext cx="360041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1637364" y="6669360"/>
            <a:ext cx="360041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>
            <a:stCxn id="75" idx="3"/>
            <a:endCxn id="39" idx="1"/>
          </p:cNvCxnSpPr>
          <p:nvPr/>
        </p:nvCxnSpPr>
        <p:spPr>
          <a:xfrm>
            <a:off x="1229762" y="587233"/>
            <a:ext cx="3670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1817383" y="2203312"/>
            <a:ext cx="738393" cy="11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94"/>
          <p:cNvSpPr txBox="1"/>
          <p:nvPr/>
        </p:nvSpPr>
        <p:spPr>
          <a:xfrm>
            <a:off x="3449373" y="229037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LAN AZIENDALE</a:t>
            </a:r>
            <a:endParaRPr lang="it-IT" sz="1600" b="1" dirty="0"/>
          </a:p>
        </p:txBody>
      </p:sp>
      <p:cxnSp>
        <p:nvCxnSpPr>
          <p:cNvPr id="1025" name="Connettore 2 1024"/>
          <p:cNvCxnSpPr/>
          <p:nvPr/>
        </p:nvCxnSpPr>
        <p:spPr>
          <a:xfrm flipH="1">
            <a:off x="1907704" y="512023"/>
            <a:ext cx="2016224" cy="7525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CasellaDiTesto 1026"/>
          <p:cNvSpPr txBox="1"/>
          <p:nvPr/>
        </p:nvSpPr>
        <p:spPr>
          <a:xfrm>
            <a:off x="272513" y="875251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</a:t>
            </a:r>
            <a:endParaRPr lang="it-IT" b="1" dirty="0"/>
          </a:p>
        </p:txBody>
      </p:sp>
      <p:sp>
        <p:nvSpPr>
          <p:cNvPr id="1029" name="CasellaDiTesto 1028"/>
          <p:cNvSpPr txBox="1"/>
          <p:nvPr/>
        </p:nvSpPr>
        <p:spPr>
          <a:xfrm>
            <a:off x="2013536" y="173469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1031" name="Connettore 2 1030"/>
          <p:cNvCxnSpPr/>
          <p:nvPr/>
        </p:nvCxnSpPr>
        <p:spPr>
          <a:xfrm flipH="1">
            <a:off x="1907704" y="417956"/>
            <a:ext cx="648072" cy="1692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45316" y="1727584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40066" y="1685250"/>
            <a:ext cx="204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COLLEGAMENTO DATI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4533" y="2203312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392320" y="4289951"/>
            <a:ext cx="2880320" cy="170607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214659" y="5996027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72" y="4213087"/>
            <a:ext cx="1260471" cy="13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751639" y="6330806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11825"/>
            <a:ext cx="532164" cy="28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527842" y="2061384"/>
            <a:ext cx="118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CANALI VOIP 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8537" y="218143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92303" y="383754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6768141" y="2892209"/>
            <a:ext cx="0" cy="137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>
          <a:xfrm>
            <a:off x="5326338" y="35061"/>
            <a:ext cx="2550964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287153" y="567591"/>
            <a:ext cx="262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 GENERALE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56" idx="4"/>
            <a:endCxn id="6" idx="0"/>
          </p:cNvCxnSpPr>
          <p:nvPr/>
        </p:nvCxnSpPr>
        <p:spPr>
          <a:xfrm>
            <a:off x="6601820" y="1433845"/>
            <a:ext cx="0" cy="1692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0551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" y="327628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07904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8" y="4923650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2" name="Connettore 1 31"/>
          <p:cNvCxnSpPr/>
          <p:nvPr/>
        </p:nvCxnSpPr>
        <p:spPr>
          <a:xfrm>
            <a:off x="1817385" y="188640"/>
            <a:ext cx="0" cy="64807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0" y="5130217"/>
            <a:ext cx="1174033" cy="10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89" y="3765123"/>
            <a:ext cx="882408" cy="7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2" y="239570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1596781" y="417956"/>
            <a:ext cx="220602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Connettore 1 46"/>
          <p:cNvCxnSpPr/>
          <p:nvPr/>
        </p:nvCxnSpPr>
        <p:spPr>
          <a:xfrm>
            <a:off x="927408" y="1603122"/>
            <a:ext cx="889977" cy="19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65" idx="3"/>
          </p:cNvCxnSpPr>
          <p:nvPr/>
        </p:nvCxnSpPr>
        <p:spPr>
          <a:xfrm flipV="1">
            <a:off x="927408" y="2777970"/>
            <a:ext cx="85190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67" idx="3"/>
          </p:cNvCxnSpPr>
          <p:nvPr/>
        </p:nvCxnSpPr>
        <p:spPr>
          <a:xfrm flipV="1">
            <a:off x="912966" y="3580833"/>
            <a:ext cx="904419" cy="1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69" idx="3"/>
          </p:cNvCxnSpPr>
          <p:nvPr/>
        </p:nvCxnSpPr>
        <p:spPr>
          <a:xfrm flipV="1">
            <a:off x="891727" y="4396465"/>
            <a:ext cx="88758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1817385" y="4136244"/>
            <a:ext cx="5223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1817385" y="5644857"/>
            <a:ext cx="594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ttangolo 85"/>
          <p:cNvSpPr/>
          <p:nvPr/>
        </p:nvSpPr>
        <p:spPr>
          <a:xfrm>
            <a:off x="1637363" y="66491"/>
            <a:ext cx="360041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1637364" y="6669360"/>
            <a:ext cx="360041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>
            <a:stCxn id="75" idx="3"/>
            <a:endCxn id="39" idx="1"/>
          </p:cNvCxnSpPr>
          <p:nvPr/>
        </p:nvCxnSpPr>
        <p:spPr>
          <a:xfrm>
            <a:off x="1229762" y="587233"/>
            <a:ext cx="3670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1817383" y="2203312"/>
            <a:ext cx="738393" cy="11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94"/>
          <p:cNvSpPr txBox="1"/>
          <p:nvPr/>
        </p:nvSpPr>
        <p:spPr>
          <a:xfrm>
            <a:off x="3449373" y="229037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LAN AZIENDALE</a:t>
            </a:r>
            <a:endParaRPr lang="it-IT" sz="1600" b="1" dirty="0"/>
          </a:p>
        </p:txBody>
      </p:sp>
      <p:cxnSp>
        <p:nvCxnSpPr>
          <p:cNvPr id="1025" name="Connettore 2 1024"/>
          <p:cNvCxnSpPr/>
          <p:nvPr/>
        </p:nvCxnSpPr>
        <p:spPr>
          <a:xfrm flipH="1">
            <a:off x="1907704" y="512023"/>
            <a:ext cx="2016224" cy="7525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CasellaDiTesto 1026"/>
          <p:cNvSpPr txBox="1"/>
          <p:nvPr/>
        </p:nvSpPr>
        <p:spPr>
          <a:xfrm>
            <a:off x="272513" y="875251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</a:t>
            </a:r>
            <a:endParaRPr lang="it-IT" b="1" dirty="0"/>
          </a:p>
        </p:txBody>
      </p:sp>
      <p:sp>
        <p:nvSpPr>
          <p:cNvPr id="1029" name="CasellaDiTesto 1028"/>
          <p:cNvSpPr txBox="1"/>
          <p:nvPr/>
        </p:nvSpPr>
        <p:spPr>
          <a:xfrm>
            <a:off x="2013536" y="173469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1031" name="Connettore 2 1030"/>
          <p:cNvCxnSpPr/>
          <p:nvPr/>
        </p:nvCxnSpPr>
        <p:spPr>
          <a:xfrm flipH="1">
            <a:off x="1907704" y="417956"/>
            <a:ext cx="648072" cy="1692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/>
          <p:cNvCxnSpPr>
            <a:stCxn id="72" idx="3"/>
            <a:endCxn id="5" idx="2"/>
          </p:cNvCxnSpPr>
          <p:nvPr/>
        </p:nvCxnSpPr>
        <p:spPr>
          <a:xfrm flipV="1">
            <a:off x="879657" y="2506129"/>
            <a:ext cx="2072163" cy="269965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1596781" y="2343236"/>
            <a:ext cx="814979" cy="43473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94843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20"/>
          <p:cNvCxnSpPr>
            <a:stCxn id="23" idx="3"/>
          </p:cNvCxnSpPr>
          <p:nvPr/>
        </p:nvCxnSpPr>
        <p:spPr>
          <a:xfrm flipV="1">
            <a:off x="7913321" y="734453"/>
            <a:ext cx="547111" cy="2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3347864" y="2343236"/>
            <a:ext cx="1901774" cy="2935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5478537" y="2343236"/>
            <a:ext cx="1008833" cy="55257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endCxn id="22" idx="0"/>
          </p:cNvCxnSpPr>
          <p:nvPr/>
        </p:nvCxnSpPr>
        <p:spPr>
          <a:xfrm>
            <a:off x="6618876" y="2895809"/>
            <a:ext cx="90132" cy="131727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endCxn id="23" idx="3"/>
          </p:cNvCxnSpPr>
          <p:nvPr/>
        </p:nvCxnSpPr>
        <p:spPr>
          <a:xfrm flipV="1">
            <a:off x="7019534" y="736868"/>
            <a:ext cx="893787" cy="353258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45316" y="1727584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40066" y="1685250"/>
            <a:ext cx="204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COLLEGAMENTO DATI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4533" y="2203312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392320" y="4289951"/>
            <a:ext cx="2880320" cy="170607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214659" y="5996027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72" y="4213087"/>
            <a:ext cx="1260471" cy="13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751639" y="6330806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11825"/>
            <a:ext cx="532164" cy="28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527842" y="2061384"/>
            <a:ext cx="118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CANALI VOIP 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8537" y="218143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92303" y="383754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6768141" y="2892209"/>
            <a:ext cx="0" cy="137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>
          <a:xfrm>
            <a:off x="5326338" y="35061"/>
            <a:ext cx="2550964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287153" y="567591"/>
            <a:ext cx="262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 GENERALE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56" idx="4"/>
            <a:endCxn id="6" idx="0"/>
          </p:cNvCxnSpPr>
          <p:nvPr/>
        </p:nvCxnSpPr>
        <p:spPr>
          <a:xfrm>
            <a:off x="6601820" y="1433845"/>
            <a:ext cx="0" cy="1692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0551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" y="327628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07904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8" y="4923650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2" name="Connettore 1 31"/>
          <p:cNvCxnSpPr/>
          <p:nvPr/>
        </p:nvCxnSpPr>
        <p:spPr>
          <a:xfrm>
            <a:off x="1817385" y="188640"/>
            <a:ext cx="0" cy="64807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0" y="5130217"/>
            <a:ext cx="1174033" cy="10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89" y="3765123"/>
            <a:ext cx="882408" cy="7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2" y="239570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1596781" y="417956"/>
            <a:ext cx="220602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Connettore 1 46"/>
          <p:cNvCxnSpPr/>
          <p:nvPr/>
        </p:nvCxnSpPr>
        <p:spPr>
          <a:xfrm>
            <a:off x="927408" y="1603122"/>
            <a:ext cx="889977" cy="19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65" idx="3"/>
          </p:cNvCxnSpPr>
          <p:nvPr/>
        </p:nvCxnSpPr>
        <p:spPr>
          <a:xfrm flipV="1">
            <a:off x="927408" y="2777970"/>
            <a:ext cx="85190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67" idx="3"/>
          </p:cNvCxnSpPr>
          <p:nvPr/>
        </p:nvCxnSpPr>
        <p:spPr>
          <a:xfrm flipV="1">
            <a:off x="912966" y="3580833"/>
            <a:ext cx="904419" cy="1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69" idx="3"/>
          </p:cNvCxnSpPr>
          <p:nvPr/>
        </p:nvCxnSpPr>
        <p:spPr>
          <a:xfrm flipV="1">
            <a:off x="891727" y="4396465"/>
            <a:ext cx="88758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1817385" y="4136244"/>
            <a:ext cx="5223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1817385" y="5644857"/>
            <a:ext cx="594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ttangolo 85"/>
          <p:cNvSpPr/>
          <p:nvPr/>
        </p:nvSpPr>
        <p:spPr>
          <a:xfrm>
            <a:off x="1637363" y="66491"/>
            <a:ext cx="360041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1637364" y="6669360"/>
            <a:ext cx="360041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>
            <a:stCxn id="75" idx="3"/>
            <a:endCxn id="39" idx="1"/>
          </p:cNvCxnSpPr>
          <p:nvPr/>
        </p:nvCxnSpPr>
        <p:spPr>
          <a:xfrm>
            <a:off x="1229762" y="587233"/>
            <a:ext cx="3670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1817383" y="2203312"/>
            <a:ext cx="738393" cy="11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94"/>
          <p:cNvSpPr txBox="1"/>
          <p:nvPr/>
        </p:nvSpPr>
        <p:spPr>
          <a:xfrm>
            <a:off x="3449373" y="229037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LAN AZIENDALE</a:t>
            </a:r>
            <a:endParaRPr lang="it-IT" sz="1600" b="1" dirty="0"/>
          </a:p>
        </p:txBody>
      </p:sp>
      <p:cxnSp>
        <p:nvCxnSpPr>
          <p:cNvPr id="1025" name="Connettore 2 1024"/>
          <p:cNvCxnSpPr/>
          <p:nvPr/>
        </p:nvCxnSpPr>
        <p:spPr>
          <a:xfrm flipH="1">
            <a:off x="1907704" y="512023"/>
            <a:ext cx="2016224" cy="7525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CasellaDiTesto 1026"/>
          <p:cNvSpPr txBox="1"/>
          <p:nvPr/>
        </p:nvSpPr>
        <p:spPr>
          <a:xfrm>
            <a:off x="272513" y="875251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</a:t>
            </a:r>
            <a:endParaRPr lang="it-IT" b="1" dirty="0"/>
          </a:p>
        </p:txBody>
      </p:sp>
      <p:sp>
        <p:nvSpPr>
          <p:cNvPr id="1029" name="CasellaDiTesto 1028"/>
          <p:cNvSpPr txBox="1"/>
          <p:nvPr/>
        </p:nvSpPr>
        <p:spPr>
          <a:xfrm>
            <a:off x="2013536" y="173469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1031" name="Connettore 2 1030"/>
          <p:cNvCxnSpPr/>
          <p:nvPr/>
        </p:nvCxnSpPr>
        <p:spPr>
          <a:xfrm flipH="1">
            <a:off x="1907704" y="417956"/>
            <a:ext cx="648072" cy="1692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94843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20"/>
          <p:cNvCxnSpPr>
            <a:stCxn id="23" idx="3"/>
          </p:cNvCxnSpPr>
          <p:nvPr/>
        </p:nvCxnSpPr>
        <p:spPr>
          <a:xfrm flipV="1">
            <a:off x="7913321" y="734453"/>
            <a:ext cx="547111" cy="2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3347864" y="2343236"/>
            <a:ext cx="1901774" cy="2935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5478537" y="2343236"/>
            <a:ext cx="1008833" cy="55257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endCxn id="22" idx="0"/>
          </p:cNvCxnSpPr>
          <p:nvPr/>
        </p:nvCxnSpPr>
        <p:spPr>
          <a:xfrm>
            <a:off x="6618876" y="2895809"/>
            <a:ext cx="90132" cy="131727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endCxn id="23" idx="3"/>
          </p:cNvCxnSpPr>
          <p:nvPr/>
        </p:nvCxnSpPr>
        <p:spPr>
          <a:xfrm flipV="1">
            <a:off x="7019534" y="736868"/>
            <a:ext cx="893787" cy="353258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1907704" y="2228029"/>
            <a:ext cx="0" cy="32930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2078568" y="2343236"/>
            <a:ext cx="477208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1907704" y="5521053"/>
            <a:ext cx="36763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2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45316" y="1727584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40066" y="1685250"/>
            <a:ext cx="204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COLLEGAMENTO DATI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4533" y="2203312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392320" y="4289951"/>
            <a:ext cx="2880320" cy="170607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214659" y="5996027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72" y="4213087"/>
            <a:ext cx="1260471" cy="13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751639" y="6330806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11825"/>
            <a:ext cx="532164" cy="28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527842" y="2061384"/>
            <a:ext cx="118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CANALI VOIP 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8537" y="218143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92303" y="383754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6768141" y="2892209"/>
            <a:ext cx="0" cy="137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>
          <a:xfrm>
            <a:off x="3374541" y="2680262"/>
            <a:ext cx="2550964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336939" y="3276288"/>
            <a:ext cx="262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 GENERALE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56" idx="7"/>
            <a:endCxn id="6" idx="3"/>
          </p:cNvCxnSpPr>
          <p:nvPr/>
        </p:nvCxnSpPr>
        <p:spPr>
          <a:xfrm flipV="1">
            <a:off x="5551925" y="2669905"/>
            <a:ext cx="174686" cy="2152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0551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" y="327628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07904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ttore 1 31"/>
          <p:cNvCxnSpPr/>
          <p:nvPr/>
        </p:nvCxnSpPr>
        <p:spPr>
          <a:xfrm>
            <a:off x="1817385" y="188640"/>
            <a:ext cx="0" cy="64807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0" y="5130217"/>
            <a:ext cx="1174033" cy="10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89" y="3765123"/>
            <a:ext cx="882408" cy="7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2" y="239570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1596781" y="417956"/>
            <a:ext cx="220602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Connettore 1 46"/>
          <p:cNvCxnSpPr/>
          <p:nvPr/>
        </p:nvCxnSpPr>
        <p:spPr>
          <a:xfrm>
            <a:off x="927408" y="1603122"/>
            <a:ext cx="889977" cy="19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65" idx="3"/>
          </p:cNvCxnSpPr>
          <p:nvPr/>
        </p:nvCxnSpPr>
        <p:spPr>
          <a:xfrm flipV="1">
            <a:off x="927408" y="2777970"/>
            <a:ext cx="85190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67" idx="3"/>
          </p:cNvCxnSpPr>
          <p:nvPr/>
        </p:nvCxnSpPr>
        <p:spPr>
          <a:xfrm flipV="1">
            <a:off x="912966" y="3580833"/>
            <a:ext cx="904419" cy="1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69" idx="3"/>
          </p:cNvCxnSpPr>
          <p:nvPr/>
        </p:nvCxnSpPr>
        <p:spPr>
          <a:xfrm flipV="1">
            <a:off x="891727" y="4396465"/>
            <a:ext cx="88758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1817385" y="4136244"/>
            <a:ext cx="5223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1817385" y="5644857"/>
            <a:ext cx="594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ttangolo 85"/>
          <p:cNvSpPr/>
          <p:nvPr/>
        </p:nvSpPr>
        <p:spPr>
          <a:xfrm>
            <a:off x="1637363" y="66491"/>
            <a:ext cx="360041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1637364" y="6669360"/>
            <a:ext cx="360041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>
            <a:stCxn id="75" idx="3"/>
            <a:endCxn id="39" idx="1"/>
          </p:cNvCxnSpPr>
          <p:nvPr/>
        </p:nvCxnSpPr>
        <p:spPr>
          <a:xfrm>
            <a:off x="1229762" y="587233"/>
            <a:ext cx="3670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1817383" y="2203312"/>
            <a:ext cx="738393" cy="11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94"/>
          <p:cNvSpPr txBox="1"/>
          <p:nvPr/>
        </p:nvSpPr>
        <p:spPr>
          <a:xfrm>
            <a:off x="3449373" y="229037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LAN AZIENDALE</a:t>
            </a:r>
            <a:endParaRPr lang="it-IT" sz="1600" b="1" dirty="0"/>
          </a:p>
        </p:txBody>
      </p:sp>
      <p:cxnSp>
        <p:nvCxnSpPr>
          <p:cNvPr id="1025" name="Connettore 2 1024"/>
          <p:cNvCxnSpPr/>
          <p:nvPr/>
        </p:nvCxnSpPr>
        <p:spPr>
          <a:xfrm flipH="1">
            <a:off x="1907704" y="512023"/>
            <a:ext cx="2016224" cy="7525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CasellaDiTesto 1026"/>
          <p:cNvSpPr txBox="1"/>
          <p:nvPr/>
        </p:nvSpPr>
        <p:spPr>
          <a:xfrm>
            <a:off x="272513" y="875251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FAX</a:t>
            </a:r>
            <a:endParaRPr lang="it-IT" b="1" dirty="0"/>
          </a:p>
        </p:txBody>
      </p:sp>
      <p:sp>
        <p:nvSpPr>
          <p:cNvPr id="1029" name="CasellaDiTesto 1028"/>
          <p:cNvSpPr txBox="1"/>
          <p:nvPr/>
        </p:nvSpPr>
        <p:spPr>
          <a:xfrm>
            <a:off x="2013536" y="173469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1031" name="Connettore 2 1030"/>
          <p:cNvCxnSpPr/>
          <p:nvPr/>
        </p:nvCxnSpPr>
        <p:spPr>
          <a:xfrm flipH="1">
            <a:off x="1907704" y="417956"/>
            <a:ext cx="648072" cy="1692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27" y="4867070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60" y="30021"/>
            <a:ext cx="2867818" cy="145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Connettore 1 41"/>
          <p:cNvCxnSpPr>
            <a:endCxn id="6" idx="7"/>
          </p:cNvCxnSpPr>
          <p:nvPr/>
        </p:nvCxnSpPr>
        <p:spPr>
          <a:xfrm>
            <a:off x="7019534" y="1194306"/>
            <a:ext cx="457495" cy="59184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6" idx="7"/>
            <a:endCxn id="41" idx="0"/>
          </p:cNvCxnSpPr>
          <p:nvPr/>
        </p:nvCxnSpPr>
        <p:spPr>
          <a:xfrm flipH="1">
            <a:off x="6753452" y="1786153"/>
            <a:ext cx="723577" cy="82567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flipH="1">
            <a:off x="6601820" y="2895809"/>
            <a:ext cx="17056" cy="139414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H="1">
            <a:off x="4974149" y="5013176"/>
            <a:ext cx="114760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403648" y="1628800"/>
            <a:ext cx="0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433021" y="1808820"/>
            <a:ext cx="457200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1433021" y="3501008"/>
            <a:ext cx="576064" cy="57606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1433021" y="3320988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6588224" y="1808820"/>
            <a:ext cx="457200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7057680" y="1628800"/>
            <a:ext cx="0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nettore 13"/>
          <p:cNvSpPr/>
          <p:nvPr/>
        </p:nvSpPr>
        <p:spPr>
          <a:xfrm>
            <a:off x="6481616" y="3501008"/>
            <a:ext cx="576064" cy="57606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7073292" y="3329894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nettore 18"/>
          <p:cNvSpPr/>
          <p:nvPr/>
        </p:nvSpPr>
        <p:spPr>
          <a:xfrm flipH="1">
            <a:off x="2019827" y="3707936"/>
            <a:ext cx="72008" cy="18002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nettore 19"/>
          <p:cNvSpPr/>
          <p:nvPr/>
        </p:nvSpPr>
        <p:spPr>
          <a:xfrm flipH="1">
            <a:off x="6409608" y="3708747"/>
            <a:ext cx="72008" cy="18002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9" idx="6"/>
            <a:endCxn id="28" idx="2"/>
          </p:cNvCxnSpPr>
          <p:nvPr/>
        </p:nvCxnSpPr>
        <p:spPr>
          <a:xfrm>
            <a:off x="2560118" y="4019505"/>
            <a:ext cx="3431458" cy="135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26" idx="6"/>
            <a:endCxn id="27" idx="2"/>
          </p:cNvCxnSpPr>
          <p:nvPr/>
        </p:nvCxnSpPr>
        <p:spPr>
          <a:xfrm>
            <a:off x="2555776" y="4257092"/>
            <a:ext cx="34298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nettore 25"/>
          <p:cNvSpPr/>
          <p:nvPr/>
        </p:nvSpPr>
        <p:spPr>
          <a:xfrm>
            <a:off x="2441476" y="4199942"/>
            <a:ext cx="114300" cy="1143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onnettore 26"/>
          <p:cNvSpPr/>
          <p:nvPr/>
        </p:nvSpPr>
        <p:spPr>
          <a:xfrm>
            <a:off x="5985579" y="4199942"/>
            <a:ext cx="114300" cy="1143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onnettore 27"/>
          <p:cNvSpPr/>
          <p:nvPr/>
        </p:nvSpPr>
        <p:spPr>
          <a:xfrm>
            <a:off x="5991576" y="3975929"/>
            <a:ext cx="114300" cy="1143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onnettore 28"/>
          <p:cNvSpPr/>
          <p:nvPr/>
        </p:nvSpPr>
        <p:spPr>
          <a:xfrm>
            <a:off x="2445818" y="3953985"/>
            <a:ext cx="114300" cy="13103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/>
          <p:cNvCxnSpPr/>
          <p:nvPr/>
        </p:nvCxnSpPr>
        <p:spPr>
          <a:xfrm>
            <a:off x="1115616" y="1268760"/>
            <a:ext cx="136675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1157059" y="4581128"/>
            <a:ext cx="13253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066905" y="1243110"/>
            <a:ext cx="12710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012160" y="4581128"/>
            <a:ext cx="13736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1890221" y="1916834"/>
            <a:ext cx="4319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1890221" y="2276872"/>
            <a:ext cx="118864" cy="651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736744" y="2928088"/>
            <a:ext cx="5349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1884447" y="3056605"/>
            <a:ext cx="239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V="1">
            <a:off x="1781015" y="3056605"/>
            <a:ext cx="223227" cy="4444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19" idx="2"/>
            <a:endCxn id="26" idx="1"/>
          </p:cNvCxnSpPr>
          <p:nvPr/>
        </p:nvCxnSpPr>
        <p:spPr>
          <a:xfrm>
            <a:off x="2091835" y="3797946"/>
            <a:ext cx="366380" cy="418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1115616" y="1268760"/>
            <a:ext cx="144016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1157059" y="4314242"/>
            <a:ext cx="123294" cy="266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1259632" y="1628800"/>
            <a:ext cx="20721" cy="26854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endCxn id="29" idx="0"/>
          </p:cNvCxnSpPr>
          <p:nvPr/>
        </p:nvCxnSpPr>
        <p:spPr>
          <a:xfrm flipH="1">
            <a:off x="2502968" y="1244901"/>
            <a:ext cx="9406" cy="2709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26" idx="4"/>
          </p:cNvCxnSpPr>
          <p:nvPr/>
        </p:nvCxnSpPr>
        <p:spPr>
          <a:xfrm flipH="1">
            <a:off x="2470291" y="4314242"/>
            <a:ext cx="28335" cy="2668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6214118" y="1916832"/>
            <a:ext cx="3741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6265771" y="2910178"/>
            <a:ext cx="5349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6398599" y="3053290"/>
            <a:ext cx="239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flipH="1">
            <a:off x="6524642" y="2276872"/>
            <a:ext cx="63583" cy="6333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>
            <a:stCxn id="20" idx="6"/>
            <a:endCxn id="27" idx="6"/>
          </p:cNvCxnSpPr>
          <p:nvPr/>
        </p:nvCxnSpPr>
        <p:spPr>
          <a:xfrm flipH="1">
            <a:off x="6099879" y="3798757"/>
            <a:ext cx="309729" cy="4583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6500407" y="3056604"/>
            <a:ext cx="209840" cy="444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H="1">
            <a:off x="7236296" y="1243110"/>
            <a:ext cx="101611" cy="2988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7236296" y="1541934"/>
            <a:ext cx="0" cy="27723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>
            <a:off x="7236296" y="4314242"/>
            <a:ext cx="149531" cy="266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>
            <a:stCxn id="27" idx="4"/>
          </p:cNvCxnSpPr>
          <p:nvPr/>
        </p:nvCxnSpPr>
        <p:spPr>
          <a:xfrm>
            <a:off x="6042729" y="4314242"/>
            <a:ext cx="0" cy="2668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 flipH="1">
            <a:off x="6036638" y="1243110"/>
            <a:ext cx="30267" cy="2710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/>
          <p:cNvSpPr txBox="1"/>
          <p:nvPr/>
        </p:nvSpPr>
        <p:spPr>
          <a:xfrm>
            <a:off x="2591872" y="350100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5312071" y="347122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3114481" y="2441923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DOPPINO TELEFONICO</a:t>
            </a:r>
            <a:endParaRPr lang="it-IT" b="1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591872" y="4314242"/>
            <a:ext cx="25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cxnSp>
        <p:nvCxnSpPr>
          <p:cNvPr id="103" name="Connettore 2 102"/>
          <p:cNvCxnSpPr/>
          <p:nvPr/>
        </p:nvCxnSpPr>
        <p:spPr>
          <a:xfrm>
            <a:off x="4272662" y="2707358"/>
            <a:ext cx="0" cy="12658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/>
          <p:cNvSpPr txBox="1"/>
          <p:nvPr/>
        </p:nvSpPr>
        <p:spPr>
          <a:xfrm>
            <a:off x="5636199" y="431424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1047875" y="4931876"/>
            <a:ext cx="14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MICROFONO</a:t>
            </a:r>
            <a:endParaRPr lang="it-IT" b="1" dirty="0"/>
          </a:p>
        </p:txBody>
      </p:sp>
      <p:cxnSp>
        <p:nvCxnSpPr>
          <p:cNvPr id="107" name="Connettore 2 106"/>
          <p:cNvCxnSpPr>
            <a:stCxn id="105" idx="0"/>
          </p:cNvCxnSpPr>
          <p:nvPr/>
        </p:nvCxnSpPr>
        <p:spPr>
          <a:xfrm flipV="1">
            <a:off x="1757813" y="4199942"/>
            <a:ext cx="41178" cy="7319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sellaDiTesto 109"/>
          <p:cNvSpPr txBox="1"/>
          <p:nvPr/>
        </p:nvSpPr>
        <p:spPr>
          <a:xfrm>
            <a:off x="1155982" y="540732"/>
            <a:ext cx="131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RICEVITORE</a:t>
            </a:r>
            <a:endParaRPr lang="it-IT" b="1" dirty="0"/>
          </a:p>
        </p:txBody>
      </p:sp>
      <p:cxnSp>
        <p:nvCxnSpPr>
          <p:cNvPr id="112" name="Connettore 2 111"/>
          <p:cNvCxnSpPr>
            <a:stCxn id="110" idx="2"/>
          </p:cNvCxnSpPr>
          <p:nvPr/>
        </p:nvCxnSpPr>
        <p:spPr>
          <a:xfrm flipH="1">
            <a:off x="1661621" y="910064"/>
            <a:ext cx="150246" cy="7907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2 115"/>
          <p:cNvCxnSpPr/>
          <p:nvPr/>
        </p:nvCxnSpPr>
        <p:spPr>
          <a:xfrm>
            <a:off x="251520" y="3585371"/>
            <a:ext cx="7963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/>
          <p:cNvCxnSpPr/>
          <p:nvPr/>
        </p:nvCxnSpPr>
        <p:spPr>
          <a:xfrm>
            <a:off x="251517" y="3803482"/>
            <a:ext cx="7963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2 119"/>
          <p:cNvCxnSpPr/>
          <p:nvPr/>
        </p:nvCxnSpPr>
        <p:spPr>
          <a:xfrm>
            <a:off x="7385827" y="1916832"/>
            <a:ext cx="6425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2 121"/>
          <p:cNvCxnSpPr/>
          <p:nvPr/>
        </p:nvCxnSpPr>
        <p:spPr>
          <a:xfrm>
            <a:off x="7385827" y="2132856"/>
            <a:ext cx="6425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2 123"/>
          <p:cNvCxnSpPr/>
          <p:nvPr/>
        </p:nvCxnSpPr>
        <p:spPr>
          <a:xfrm>
            <a:off x="7385827" y="2441923"/>
            <a:ext cx="6425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/>
          <p:cNvCxnSpPr/>
          <p:nvPr/>
        </p:nvCxnSpPr>
        <p:spPr>
          <a:xfrm>
            <a:off x="251518" y="4085024"/>
            <a:ext cx="7963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126"/>
          <p:cNvSpPr txBox="1"/>
          <p:nvPr/>
        </p:nvSpPr>
        <p:spPr>
          <a:xfrm>
            <a:off x="27095" y="562059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VOCE TRASMESSA</a:t>
            </a:r>
            <a:endParaRPr lang="it-IT" b="1" dirty="0"/>
          </a:p>
        </p:txBody>
      </p:sp>
      <p:sp>
        <p:nvSpPr>
          <p:cNvPr id="128" name="CasellaDiTesto 127"/>
          <p:cNvSpPr txBox="1"/>
          <p:nvPr/>
        </p:nvSpPr>
        <p:spPr>
          <a:xfrm>
            <a:off x="7281211" y="380820"/>
            <a:ext cx="170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VOCE RICEVUTA</a:t>
            </a:r>
            <a:endParaRPr lang="it-IT" b="1" dirty="0"/>
          </a:p>
        </p:txBody>
      </p:sp>
      <p:cxnSp>
        <p:nvCxnSpPr>
          <p:cNvPr id="130" name="Connettore 2 129"/>
          <p:cNvCxnSpPr>
            <a:stCxn id="127" idx="0"/>
          </p:cNvCxnSpPr>
          <p:nvPr/>
        </p:nvCxnSpPr>
        <p:spPr>
          <a:xfrm flipH="1" flipV="1">
            <a:off x="649694" y="4257092"/>
            <a:ext cx="336189" cy="1363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2 131"/>
          <p:cNvCxnSpPr>
            <a:stCxn id="128" idx="2"/>
          </p:cNvCxnSpPr>
          <p:nvPr/>
        </p:nvCxnSpPr>
        <p:spPr>
          <a:xfrm flipH="1">
            <a:off x="7707105" y="750152"/>
            <a:ext cx="426968" cy="10586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322217" y="1916832"/>
            <a:ext cx="0" cy="1791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29" idx="1"/>
          </p:cNvCxnSpPr>
          <p:nvPr/>
        </p:nvCxnSpPr>
        <p:spPr>
          <a:xfrm>
            <a:off x="2322217" y="3707936"/>
            <a:ext cx="140340" cy="2652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6214118" y="1916832"/>
            <a:ext cx="0" cy="1739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V="1">
            <a:off x="6214118" y="3585371"/>
            <a:ext cx="0" cy="7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>
            <a:endCxn id="28" idx="6"/>
          </p:cNvCxnSpPr>
          <p:nvPr/>
        </p:nvCxnSpPr>
        <p:spPr>
          <a:xfrm flipH="1">
            <a:off x="6105876" y="3620630"/>
            <a:ext cx="108242" cy="412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337876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2578334">
            <a:off x="5875211" y="3963176"/>
            <a:ext cx="43204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 rot="18655919">
            <a:off x="5509192" y="1522181"/>
            <a:ext cx="43204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 rot="18726561">
            <a:off x="3097838" y="4151713"/>
            <a:ext cx="43204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rot="2252068">
            <a:off x="2843808" y="1560059"/>
            <a:ext cx="43204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6" idx="0"/>
          </p:cNvCxnSpPr>
          <p:nvPr/>
        </p:nvCxnSpPr>
        <p:spPr>
          <a:xfrm flipV="1">
            <a:off x="3366922" y="752299"/>
            <a:ext cx="834988" cy="9121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4" idx="0"/>
          </p:cNvCxnSpPr>
          <p:nvPr/>
        </p:nvCxnSpPr>
        <p:spPr>
          <a:xfrm>
            <a:off x="4201910" y="752299"/>
            <a:ext cx="1142498" cy="9436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1907704" y="2419190"/>
            <a:ext cx="845038" cy="9378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5" idx="0"/>
          </p:cNvCxnSpPr>
          <p:nvPr/>
        </p:nvCxnSpPr>
        <p:spPr>
          <a:xfrm>
            <a:off x="1907705" y="3356992"/>
            <a:ext cx="1032215" cy="960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3" idx="0"/>
          </p:cNvCxnSpPr>
          <p:nvPr/>
        </p:nvCxnSpPr>
        <p:spPr>
          <a:xfrm flipV="1">
            <a:off x="6434822" y="3330848"/>
            <a:ext cx="719493" cy="7675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106024" y="2346542"/>
            <a:ext cx="1010368" cy="10005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5" idx="2"/>
          </p:cNvCxnSpPr>
          <p:nvPr/>
        </p:nvCxnSpPr>
        <p:spPr>
          <a:xfrm>
            <a:off x="3687804" y="4993763"/>
            <a:ext cx="1085355" cy="8835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3" idx="2"/>
          </p:cNvCxnSpPr>
          <p:nvPr/>
        </p:nvCxnSpPr>
        <p:spPr>
          <a:xfrm flipH="1">
            <a:off x="4773160" y="4836042"/>
            <a:ext cx="974488" cy="10412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1907705" y="3356992"/>
            <a:ext cx="52086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nettore 56"/>
          <p:cNvSpPr/>
          <p:nvPr/>
        </p:nvSpPr>
        <p:spPr>
          <a:xfrm>
            <a:off x="4230481" y="3128393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2 58"/>
          <p:cNvCxnSpPr/>
          <p:nvPr/>
        </p:nvCxnSpPr>
        <p:spPr>
          <a:xfrm flipV="1">
            <a:off x="3995936" y="2856734"/>
            <a:ext cx="936104" cy="9806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nettore 60"/>
          <p:cNvSpPr/>
          <p:nvPr/>
        </p:nvSpPr>
        <p:spPr>
          <a:xfrm>
            <a:off x="1854261" y="3289288"/>
            <a:ext cx="168128" cy="13161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onnettore 61"/>
          <p:cNvSpPr/>
          <p:nvPr/>
        </p:nvSpPr>
        <p:spPr>
          <a:xfrm>
            <a:off x="7032328" y="3291187"/>
            <a:ext cx="168128" cy="13161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/>
          <p:cNvSpPr txBox="1"/>
          <p:nvPr/>
        </p:nvSpPr>
        <p:spPr>
          <a:xfrm>
            <a:off x="3104008" y="215225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PONTE DI WHEATSTONE</a:t>
            </a:r>
            <a:endParaRPr lang="it-IT" b="1" dirty="0"/>
          </a:p>
        </p:txBody>
      </p:sp>
      <p:cxnSp>
        <p:nvCxnSpPr>
          <p:cNvPr id="65" name="Connettore 1 64"/>
          <p:cNvCxnSpPr/>
          <p:nvPr/>
        </p:nvCxnSpPr>
        <p:spPr>
          <a:xfrm>
            <a:off x="4201910" y="752299"/>
            <a:ext cx="39704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4773160" y="5877272"/>
            <a:ext cx="33992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nettore 67"/>
          <p:cNvSpPr/>
          <p:nvPr/>
        </p:nvSpPr>
        <p:spPr>
          <a:xfrm>
            <a:off x="7943800" y="3128393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1" name="Connettore 1 70"/>
          <p:cNvCxnSpPr/>
          <p:nvPr/>
        </p:nvCxnSpPr>
        <p:spPr>
          <a:xfrm>
            <a:off x="8172400" y="752299"/>
            <a:ext cx="0" cy="23760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>
            <a:stCxn id="68" idx="4"/>
          </p:cNvCxnSpPr>
          <p:nvPr/>
        </p:nvCxnSpPr>
        <p:spPr>
          <a:xfrm>
            <a:off x="8172400" y="3585593"/>
            <a:ext cx="0" cy="2291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2360333" y="157700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R1</a:t>
            </a:r>
            <a:endParaRPr lang="it-IT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5890260" y="14708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R2</a:t>
            </a:r>
            <a:endParaRPr lang="it-IT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2689626" y="478469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R3</a:t>
            </a:r>
            <a:endParaRPr lang="it-IT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6363040" y="465137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R4</a:t>
            </a:r>
            <a:endParaRPr lang="it-IT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4293811" y="371463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it-IT" b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8460432" y="317232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2087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161567" y="2461025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4" y="508533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59832" y="2852936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026" idx="3"/>
            <a:endCxn id="1027" idx="1"/>
          </p:cNvCxnSpPr>
          <p:nvPr/>
        </p:nvCxnSpPr>
        <p:spPr>
          <a:xfrm>
            <a:off x="5945882" y="2564904"/>
            <a:ext cx="2062820" cy="181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026" idx="2"/>
          </p:cNvCxnSpPr>
          <p:nvPr/>
        </p:nvCxnSpPr>
        <p:spPr>
          <a:xfrm>
            <a:off x="4970909" y="328498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75483" y="35464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CENTRALINO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277634" y="29176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RETE PUBBLICA</a:t>
            </a:r>
            <a:endParaRPr lang="it-IT" dirty="0"/>
          </a:p>
        </p:txBody>
      </p:sp>
      <p:cxnSp>
        <p:nvCxnSpPr>
          <p:cNvPr id="28" name="Connettore 1 27"/>
          <p:cNvCxnSpPr>
            <a:stCxn id="20" idx="0"/>
            <a:endCxn id="5" idx="0"/>
          </p:cNvCxnSpPr>
          <p:nvPr/>
        </p:nvCxnSpPr>
        <p:spPr>
          <a:xfrm flipV="1">
            <a:off x="837531" y="3003757"/>
            <a:ext cx="329955" cy="91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2 1023"/>
          <p:cNvCxnSpPr>
            <a:stCxn id="17" idx="3"/>
            <a:endCxn id="1027" idx="1"/>
          </p:cNvCxnSpPr>
          <p:nvPr/>
        </p:nvCxnSpPr>
        <p:spPr>
          <a:xfrm flipV="1">
            <a:off x="5329156" y="4375816"/>
            <a:ext cx="2679546" cy="10353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nettore 2 1029"/>
          <p:cNvCxnSpPr>
            <a:stCxn id="20" idx="3"/>
            <a:endCxn id="17" idx="1"/>
          </p:cNvCxnSpPr>
          <p:nvPr/>
        </p:nvCxnSpPr>
        <p:spPr>
          <a:xfrm>
            <a:off x="1161567" y="4246458"/>
            <a:ext cx="3519517" cy="11647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3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427">
            <a:off x="3491881" y="1772816"/>
            <a:ext cx="20162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>
            <a:endCxn id="5" idx="1"/>
          </p:cNvCxnSpPr>
          <p:nvPr/>
        </p:nvCxnSpPr>
        <p:spPr>
          <a:xfrm>
            <a:off x="4883369" y="2780928"/>
            <a:ext cx="20779" cy="42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6771">
            <a:off x="3264630" y="3631770"/>
            <a:ext cx="20162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9492">
            <a:off x="4065776" y="1566783"/>
            <a:ext cx="20162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2913">
            <a:off x="3941748" y="4038392"/>
            <a:ext cx="20162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5445950" y="2542474"/>
            <a:ext cx="0" cy="12465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5" idx="1"/>
          </p:cNvCxnSpPr>
          <p:nvPr/>
        </p:nvCxnSpPr>
        <p:spPr>
          <a:xfrm flipH="1">
            <a:off x="4716016" y="3205924"/>
            <a:ext cx="188132" cy="174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259944" y="1520788"/>
            <a:ext cx="813944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373770" y="1520788"/>
            <a:ext cx="756838" cy="1129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4048346" y="3501008"/>
            <a:ext cx="901514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 flipH="1">
            <a:off x="4139952" y="3573016"/>
            <a:ext cx="933936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nettore 1 1027"/>
          <p:cNvCxnSpPr/>
          <p:nvPr/>
        </p:nvCxnSpPr>
        <p:spPr>
          <a:xfrm flipH="1">
            <a:off x="4272742" y="3717032"/>
            <a:ext cx="91208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onnettore 1 1031"/>
          <p:cNvCxnSpPr/>
          <p:nvPr/>
        </p:nvCxnSpPr>
        <p:spPr>
          <a:xfrm>
            <a:off x="4499993" y="1412776"/>
            <a:ext cx="835589" cy="12377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ttore 1 1038"/>
          <p:cNvCxnSpPr/>
          <p:nvPr/>
        </p:nvCxnSpPr>
        <p:spPr>
          <a:xfrm flipH="1">
            <a:off x="2771800" y="1085794"/>
            <a:ext cx="1008112" cy="1830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/>
          <p:nvPr/>
        </p:nvCxnSpPr>
        <p:spPr>
          <a:xfrm>
            <a:off x="2771800" y="2948549"/>
            <a:ext cx="1008112" cy="163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ttore 1 1043"/>
          <p:cNvCxnSpPr/>
          <p:nvPr/>
        </p:nvCxnSpPr>
        <p:spPr>
          <a:xfrm>
            <a:off x="3779912" y="1085794"/>
            <a:ext cx="360040" cy="543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ttore 1 1045"/>
          <p:cNvCxnSpPr>
            <a:endCxn id="1051" idx="2"/>
          </p:cNvCxnSpPr>
          <p:nvPr/>
        </p:nvCxnSpPr>
        <p:spPr>
          <a:xfrm>
            <a:off x="2771800" y="2916678"/>
            <a:ext cx="959532" cy="20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Rettangolo 1049"/>
          <p:cNvSpPr/>
          <p:nvPr/>
        </p:nvSpPr>
        <p:spPr>
          <a:xfrm rot="19462576">
            <a:off x="3066817" y="3326224"/>
            <a:ext cx="302078" cy="6600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 rot="1662842">
            <a:off x="3124817" y="1671209"/>
            <a:ext cx="302078" cy="6600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1" name="Connettore 1050"/>
          <p:cNvSpPr/>
          <p:nvPr/>
        </p:nvSpPr>
        <p:spPr>
          <a:xfrm>
            <a:off x="3731332" y="2708557"/>
            <a:ext cx="457200" cy="457200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54" name="Connettore 1 1053"/>
          <p:cNvCxnSpPr>
            <a:stCxn id="1051" idx="6"/>
          </p:cNvCxnSpPr>
          <p:nvPr/>
        </p:nvCxnSpPr>
        <p:spPr>
          <a:xfrm>
            <a:off x="4188532" y="2937157"/>
            <a:ext cx="715616" cy="11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3664404" y="3165757"/>
            <a:ext cx="6083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766610" y="275249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</a:t>
            </a:r>
            <a:endParaRPr lang="it-IT" b="1" dirty="0"/>
          </a:p>
        </p:txBody>
      </p:sp>
      <p:cxnSp>
        <p:nvCxnSpPr>
          <p:cNvPr id="37" name="Connettore 1 36"/>
          <p:cNvCxnSpPr/>
          <p:nvPr/>
        </p:nvCxnSpPr>
        <p:spPr>
          <a:xfrm flipH="1" flipV="1">
            <a:off x="4546340" y="921624"/>
            <a:ext cx="169676" cy="323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546340" y="921624"/>
            <a:ext cx="22579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V="1">
            <a:off x="4499993" y="4941168"/>
            <a:ext cx="2304255" cy="62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6660232" y="2618527"/>
            <a:ext cx="288032" cy="616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1 43"/>
          <p:cNvCxnSpPr>
            <a:endCxn id="42" idx="0"/>
          </p:cNvCxnSpPr>
          <p:nvPr/>
        </p:nvCxnSpPr>
        <p:spPr>
          <a:xfrm>
            <a:off x="6804248" y="911384"/>
            <a:ext cx="0" cy="1707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42" idx="2"/>
          </p:cNvCxnSpPr>
          <p:nvPr/>
        </p:nvCxnSpPr>
        <p:spPr>
          <a:xfrm>
            <a:off x="6804248" y="3235306"/>
            <a:ext cx="0" cy="1705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6948264" y="2457890"/>
            <a:ext cx="0" cy="9585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092280" y="2708557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RIC.</a:t>
            </a:r>
            <a:endParaRPr lang="it-IT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2687315" y="1638827"/>
            <a:ext cx="43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RC</a:t>
            </a:r>
            <a:endParaRPr lang="it-IT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2556614" y="36803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RL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83568" y="5003198"/>
            <a:ext cx="2786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M= MICROFONO</a:t>
            </a:r>
          </a:p>
          <a:p>
            <a:r>
              <a:rPr lang="it-IT" b="1" dirty="0" smtClean="0"/>
              <a:t>RIC= RICEVITORE</a:t>
            </a:r>
          </a:p>
          <a:p>
            <a:r>
              <a:rPr lang="it-IT" b="1" dirty="0" smtClean="0"/>
              <a:t>RC= RESISTENZA DI CARICO</a:t>
            </a:r>
          </a:p>
          <a:p>
            <a:r>
              <a:rPr lang="it-IT" b="1" dirty="0" smtClean="0"/>
              <a:t>RL= RESISTENZA DI LINEA</a:t>
            </a:r>
            <a:endParaRPr lang="it-IT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114053" y="179348"/>
            <a:ext cx="233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CIRCUITO ANTILOCALE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47505765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2987824" y="1363215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2987824" y="3422232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4970604" y="4432032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2987824" y="4432032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987824" y="2384358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3970385" y="1378205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4970604" y="1378205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3970385" y="2398495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3975975" y="3435316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3970385" y="4432032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4970604" y="2398495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4970604" y="3435316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235672" y="168191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1</a:t>
            </a:r>
            <a:endParaRPr lang="it-IT" sz="36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079552" y="1312583"/>
            <a:ext cx="707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ABC</a:t>
            </a:r>
          </a:p>
          <a:p>
            <a:r>
              <a:rPr lang="it-IT" sz="3600" b="1" dirty="0" smtClean="0"/>
              <a:t> 2</a:t>
            </a:r>
            <a:endParaRPr lang="it-IT" sz="36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092616" y="1312583"/>
            <a:ext cx="67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DEF</a:t>
            </a:r>
          </a:p>
          <a:p>
            <a:r>
              <a:rPr lang="it-IT" sz="3600" b="1" dirty="0" smtClean="0"/>
              <a:t> 3</a:t>
            </a:r>
            <a:endParaRPr lang="it-IT" sz="36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117049" y="2347863"/>
            <a:ext cx="655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GHI</a:t>
            </a:r>
          </a:p>
          <a:p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sz="3600" b="1" dirty="0" smtClean="0"/>
              <a:t>4</a:t>
            </a:r>
            <a:endParaRPr lang="it-IT" sz="36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140466" y="2366281"/>
            <a:ext cx="585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JKL</a:t>
            </a:r>
          </a:p>
          <a:p>
            <a:r>
              <a:rPr lang="it-IT" dirty="0" smtClean="0"/>
              <a:t> </a:t>
            </a:r>
            <a:r>
              <a:rPr lang="it-IT" sz="3600" b="1" dirty="0" smtClean="0"/>
              <a:t>5</a:t>
            </a:r>
            <a:endParaRPr lang="it-IT" sz="36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995634" y="2328246"/>
            <a:ext cx="8643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MNO</a:t>
            </a:r>
          </a:p>
          <a:p>
            <a:r>
              <a:rPr lang="it-IT" dirty="0" smtClean="0"/>
              <a:t>   </a:t>
            </a:r>
            <a:r>
              <a:rPr lang="it-IT" sz="3600" b="1" dirty="0" smtClean="0"/>
              <a:t>6</a:t>
            </a:r>
            <a:endParaRPr lang="it-IT" sz="3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016817" y="3402632"/>
            <a:ext cx="875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PQRS</a:t>
            </a:r>
          </a:p>
          <a:p>
            <a:r>
              <a:rPr lang="it-IT" dirty="0" smtClean="0"/>
              <a:t>    </a:t>
            </a:r>
            <a:r>
              <a:rPr lang="it-IT" sz="3600" b="1" dirty="0" smtClean="0"/>
              <a:t>7</a:t>
            </a:r>
            <a:endParaRPr lang="it-IT" sz="36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061925" y="3435316"/>
            <a:ext cx="720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TUV</a:t>
            </a:r>
          </a:p>
          <a:p>
            <a:r>
              <a:rPr lang="it-IT" dirty="0" smtClean="0"/>
              <a:t>  </a:t>
            </a:r>
            <a:r>
              <a:rPr lang="it-IT" sz="3600" b="1" dirty="0" smtClean="0"/>
              <a:t>8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947440" y="3422232"/>
            <a:ext cx="937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WXYZ</a:t>
            </a:r>
          </a:p>
          <a:p>
            <a:r>
              <a:rPr lang="it-IT" sz="3600" b="1" dirty="0" smtClean="0"/>
              <a:t>  9</a:t>
            </a:r>
            <a:endParaRPr lang="it-IT" sz="36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247745" y="445097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baseline="-25000" dirty="0" smtClean="0"/>
              <a:t>*</a:t>
            </a:r>
            <a:endParaRPr lang="it-IT" sz="5400" b="1" baseline="-25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212607" y="456606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0</a:t>
            </a:r>
            <a:endParaRPr lang="it-IT" sz="3600" b="1" dirty="0"/>
          </a:p>
        </p:txBody>
      </p:sp>
      <p:sp>
        <p:nvSpPr>
          <p:cNvPr id="28" name="Rettangolo 27"/>
          <p:cNvSpPr/>
          <p:nvPr/>
        </p:nvSpPr>
        <p:spPr>
          <a:xfrm>
            <a:off x="5170802" y="4473733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0" b="1" dirty="0">
                <a:solidFill>
                  <a:prstClr val="black"/>
                </a:solidFill>
              </a:rPr>
              <a:t>#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2978170" y="5445224"/>
            <a:ext cx="9144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3232517" y="5579258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R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847009901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33121" y="2490095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A</a:t>
            </a:r>
            <a:endParaRPr lang="it-IT" sz="8000" b="1" dirty="0"/>
          </a:p>
        </p:txBody>
      </p:sp>
      <p:sp>
        <p:nvSpPr>
          <p:cNvPr id="3" name="Freccia bidirezionale orizzontale 2"/>
          <p:cNvSpPr/>
          <p:nvPr/>
        </p:nvSpPr>
        <p:spPr>
          <a:xfrm>
            <a:off x="2987824" y="2957012"/>
            <a:ext cx="302433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712208" y="2537608"/>
            <a:ext cx="760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B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3747735141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33121" y="2490095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A</a:t>
            </a:r>
            <a:endParaRPr lang="it-IT" sz="8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712208" y="2537608"/>
            <a:ext cx="760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B</a:t>
            </a:r>
            <a:endParaRPr lang="it-IT" sz="8000" b="1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2987824" y="3199327"/>
            <a:ext cx="3312368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987824" y="3199327"/>
            <a:ext cx="1656184" cy="2173889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278363" y="5373216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C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14888039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33121" y="2490095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A</a:t>
            </a:r>
            <a:endParaRPr lang="it-IT" sz="8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712208" y="2537608"/>
            <a:ext cx="760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B</a:t>
            </a:r>
            <a:endParaRPr lang="it-IT" sz="8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78363" y="5373216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C</a:t>
            </a:r>
            <a:endParaRPr lang="it-IT" sz="8000" b="1" dirty="0"/>
          </a:p>
        </p:txBody>
      </p:sp>
      <p:sp>
        <p:nvSpPr>
          <p:cNvPr id="3" name="Freccia bidirezionale orizzontale 2"/>
          <p:cNvSpPr/>
          <p:nvPr/>
        </p:nvSpPr>
        <p:spPr>
          <a:xfrm>
            <a:off x="2483768" y="2924944"/>
            <a:ext cx="422844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bidirezionale orizzontale 4"/>
          <p:cNvSpPr/>
          <p:nvPr/>
        </p:nvSpPr>
        <p:spPr>
          <a:xfrm rot="3009839">
            <a:off x="2229558" y="4286512"/>
            <a:ext cx="245003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orizzontale 6"/>
          <p:cNvSpPr/>
          <p:nvPr/>
        </p:nvSpPr>
        <p:spPr>
          <a:xfrm rot="18423364">
            <a:off x="4899820" y="4396227"/>
            <a:ext cx="233948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276333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4536" y="2240868"/>
            <a:ext cx="432048" cy="1944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5076056" y="2564904"/>
            <a:ext cx="3384376" cy="10801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>
            <a:stCxn id="2" idx="1"/>
            <a:endCxn id="2" idx="3"/>
          </p:cNvCxnSpPr>
          <p:nvPr/>
        </p:nvCxnSpPr>
        <p:spPr>
          <a:xfrm>
            <a:off x="1614536" y="3212976"/>
            <a:ext cx="4320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>
            <a:endCxn id="3" idx="2"/>
          </p:cNvCxnSpPr>
          <p:nvPr/>
        </p:nvCxnSpPr>
        <p:spPr>
          <a:xfrm>
            <a:off x="2046584" y="2708920"/>
            <a:ext cx="3029472" cy="396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endCxn id="3" idx="2"/>
          </p:cNvCxnSpPr>
          <p:nvPr/>
        </p:nvCxnSpPr>
        <p:spPr>
          <a:xfrm flipV="1">
            <a:off x="2046584" y="3104964"/>
            <a:ext cx="3029472" cy="540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6828" y="1340768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SCHEDA CENTRALINO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02169" y="2920298"/>
            <a:ext cx="293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 GENERALE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39752" y="2240868"/>
            <a:ext cx="195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TELEFONICO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32321" y="2524254"/>
            <a:ext cx="56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RTG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30254" y="34603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ISDN</a:t>
            </a:r>
            <a:endParaRPr lang="it-IT" b="1" dirty="0"/>
          </a:p>
        </p:txBody>
      </p:sp>
      <p:cxnSp>
        <p:nvCxnSpPr>
          <p:cNvPr id="16" name="Connettore 2 15"/>
          <p:cNvCxnSpPr>
            <a:stCxn id="10" idx="2"/>
          </p:cNvCxnSpPr>
          <p:nvPr/>
        </p:nvCxnSpPr>
        <p:spPr>
          <a:xfrm flipH="1">
            <a:off x="1848000" y="1710100"/>
            <a:ext cx="1" cy="4227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3" idx="3"/>
          </p:cNvCxnSpPr>
          <p:nvPr/>
        </p:nvCxnSpPr>
        <p:spPr>
          <a:xfrm>
            <a:off x="899592" y="2708920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3"/>
          </p:cNvCxnSpPr>
          <p:nvPr/>
        </p:nvCxnSpPr>
        <p:spPr>
          <a:xfrm>
            <a:off x="882997" y="3645024"/>
            <a:ext cx="59265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2" idx="2"/>
          </p:cNvCxnSpPr>
          <p:nvPr/>
        </p:nvCxnSpPr>
        <p:spPr>
          <a:xfrm>
            <a:off x="3319123" y="2610200"/>
            <a:ext cx="0" cy="2833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2" idx="2"/>
          </p:cNvCxnSpPr>
          <p:nvPr/>
        </p:nvCxnSpPr>
        <p:spPr>
          <a:xfrm flipH="1">
            <a:off x="2771802" y="2610200"/>
            <a:ext cx="547321" cy="8501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88281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4048" y="2240868"/>
            <a:ext cx="432048" cy="1944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>
            <a:stCxn id="2" idx="1"/>
            <a:endCxn id="2" idx="3"/>
          </p:cNvCxnSpPr>
          <p:nvPr/>
        </p:nvCxnSpPr>
        <p:spPr>
          <a:xfrm>
            <a:off x="5004048" y="3212976"/>
            <a:ext cx="4320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098899" y="138185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SCHEDA CENTRALINO</a:t>
            </a:r>
            <a:endParaRPr lang="it-IT" b="1" dirty="0"/>
          </a:p>
        </p:txBody>
      </p:sp>
      <p:cxnSp>
        <p:nvCxnSpPr>
          <p:cNvPr id="16" name="Connettore 2 15"/>
          <p:cNvCxnSpPr>
            <a:stCxn id="10" idx="2"/>
          </p:cNvCxnSpPr>
          <p:nvPr/>
        </p:nvCxnSpPr>
        <p:spPr>
          <a:xfrm flipH="1">
            <a:off x="5220071" y="1751185"/>
            <a:ext cx="1" cy="4227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705465" cy="55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66" y="3390214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>
            <a:endCxn id="19" idx="3"/>
          </p:cNvCxnSpPr>
          <p:nvPr/>
        </p:nvCxnSpPr>
        <p:spPr>
          <a:xfrm flipH="1">
            <a:off x="2253129" y="2767980"/>
            <a:ext cx="27509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endCxn id="21" idx="3"/>
          </p:cNvCxnSpPr>
          <p:nvPr/>
        </p:nvCxnSpPr>
        <p:spPr>
          <a:xfrm flipH="1">
            <a:off x="2253129" y="3752577"/>
            <a:ext cx="27509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1860247" y="1751185"/>
            <a:ext cx="0" cy="6697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379987" y="121157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TEL.BCA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85552" y="4567241"/>
            <a:ext cx="15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TEL. SPECIFICO</a:t>
            </a:r>
            <a:endParaRPr lang="it-IT" b="1" dirty="0"/>
          </a:p>
        </p:txBody>
      </p:sp>
      <p:cxnSp>
        <p:nvCxnSpPr>
          <p:cNvPr id="29" name="Connettore 2 28"/>
          <p:cNvCxnSpPr>
            <a:endCxn id="21" idx="2"/>
          </p:cNvCxnSpPr>
          <p:nvPr/>
        </p:nvCxnSpPr>
        <p:spPr>
          <a:xfrm flipV="1">
            <a:off x="1860246" y="4114940"/>
            <a:ext cx="2" cy="5381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6156176" y="2636912"/>
            <a:ext cx="251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SCHEDA TEL. ANALOGICI</a:t>
            </a:r>
            <a:endParaRPr lang="it-IT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295701" y="3745608"/>
            <a:ext cx="231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SCHEDA TEL. SPECIFICI</a:t>
            </a:r>
            <a:endParaRPr lang="it-IT" b="1" dirty="0"/>
          </a:p>
        </p:txBody>
      </p:sp>
      <p:cxnSp>
        <p:nvCxnSpPr>
          <p:cNvPr id="40" name="Connettore 2 39"/>
          <p:cNvCxnSpPr>
            <a:stCxn id="37" idx="1"/>
          </p:cNvCxnSpPr>
          <p:nvPr/>
        </p:nvCxnSpPr>
        <p:spPr>
          <a:xfrm flipH="1">
            <a:off x="5580112" y="2821578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38" idx="1"/>
          </p:cNvCxnSpPr>
          <p:nvPr/>
        </p:nvCxnSpPr>
        <p:spPr>
          <a:xfrm flipH="1">
            <a:off x="5580113" y="3930274"/>
            <a:ext cx="7155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845361" y="4936573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INTERNA</a:t>
            </a:r>
            <a:endParaRPr lang="it-IT" b="1" dirty="0"/>
          </a:p>
        </p:txBody>
      </p:sp>
      <p:cxnSp>
        <p:nvCxnSpPr>
          <p:cNvPr id="45" name="Connettore 2 44"/>
          <p:cNvCxnSpPr>
            <a:stCxn id="43" idx="0"/>
          </p:cNvCxnSpPr>
          <p:nvPr/>
        </p:nvCxnSpPr>
        <p:spPr>
          <a:xfrm flipV="1">
            <a:off x="3628588" y="3930274"/>
            <a:ext cx="0" cy="10062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43" idx="0"/>
          </p:cNvCxnSpPr>
          <p:nvPr/>
        </p:nvCxnSpPr>
        <p:spPr>
          <a:xfrm flipV="1">
            <a:off x="3628588" y="2821578"/>
            <a:ext cx="470311" cy="21149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1889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753432" y="1005724"/>
            <a:ext cx="2952328" cy="130715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252337" y="1459248"/>
            <a:ext cx="2066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RETE TELEFONICA</a:t>
            </a:r>
            <a:endParaRPr lang="it-IT" sz="20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38409" y="7776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8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73" y="4227943"/>
            <a:ext cx="1224136" cy="10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23" y="5744339"/>
            <a:ext cx="576064" cy="5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44339"/>
            <a:ext cx="576064" cy="5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7" y="5744339"/>
            <a:ext cx="576064" cy="5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8" y="5733256"/>
            <a:ext cx="576064" cy="5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6" y="4117468"/>
            <a:ext cx="60573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77" y="5097808"/>
            <a:ext cx="60573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061232"/>
            <a:ext cx="60573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>
            <a:endCxn id="30" idx="1"/>
          </p:cNvCxnSpPr>
          <p:nvPr/>
        </p:nvCxnSpPr>
        <p:spPr>
          <a:xfrm flipV="1">
            <a:off x="2483768" y="4329399"/>
            <a:ext cx="597638" cy="44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>
            <a:endCxn id="32" idx="1"/>
          </p:cNvCxnSpPr>
          <p:nvPr/>
        </p:nvCxnSpPr>
        <p:spPr>
          <a:xfrm flipV="1">
            <a:off x="2483767" y="4273163"/>
            <a:ext cx="3024336" cy="505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endCxn id="31" idx="1"/>
          </p:cNvCxnSpPr>
          <p:nvPr/>
        </p:nvCxnSpPr>
        <p:spPr>
          <a:xfrm>
            <a:off x="2036885" y="4762058"/>
            <a:ext cx="5328592" cy="547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29" idx="0"/>
          </p:cNvCxnSpPr>
          <p:nvPr/>
        </p:nvCxnSpPr>
        <p:spPr>
          <a:xfrm flipV="1">
            <a:off x="417110" y="5229200"/>
            <a:ext cx="1346578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28" idx="0"/>
            <a:endCxn id="18" idx="2"/>
          </p:cNvCxnSpPr>
          <p:nvPr/>
        </p:nvCxnSpPr>
        <p:spPr>
          <a:xfrm flipV="1">
            <a:off x="1317209" y="5323305"/>
            <a:ext cx="709132" cy="4210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2195736" y="5323305"/>
            <a:ext cx="0" cy="553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 flipV="1">
            <a:off x="2483768" y="5229200"/>
            <a:ext cx="738487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e 44"/>
          <p:cNvSpPr/>
          <p:nvPr/>
        </p:nvSpPr>
        <p:spPr>
          <a:xfrm>
            <a:off x="2485090" y="3509691"/>
            <a:ext cx="2160240" cy="194421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4499992" y="3365523"/>
            <a:ext cx="2160240" cy="194421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182527" y="4481799"/>
            <a:ext cx="2160240" cy="194421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>
            <a:stCxn id="18" idx="0"/>
          </p:cNvCxnSpPr>
          <p:nvPr/>
        </p:nvCxnSpPr>
        <p:spPr>
          <a:xfrm flipV="1">
            <a:off x="2026341" y="2312883"/>
            <a:ext cx="10544" cy="1915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01" y="5703555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2852">
            <a:off x="3324167" y="3886656"/>
            <a:ext cx="410526" cy="2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90" y="4011971"/>
            <a:ext cx="410526" cy="2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943">
            <a:off x="4716236" y="3800041"/>
            <a:ext cx="410526" cy="2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992">
            <a:off x="5485626" y="3857792"/>
            <a:ext cx="410526" cy="14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9">
            <a:off x="6179824" y="4340107"/>
            <a:ext cx="410526" cy="2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803">
            <a:off x="7459986" y="4780381"/>
            <a:ext cx="410526" cy="2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4391">
            <a:off x="6653249" y="5361139"/>
            <a:ext cx="410526" cy="2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2161451" y="2973035"/>
            <a:ext cx="251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CENTRALINO CON DECT</a:t>
            </a:r>
            <a:endParaRPr lang="it-IT" b="1" dirty="0"/>
          </a:p>
        </p:txBody>
      </p:sp>
      <p:cxnSp>
        <p:nvCxnSpPr>
          <p:cNvPr id="61" name="Connettore 2 60"/>
          <p:cNvCxnSpPr/>
          <p:nvPr/>
        </p:nvCxnSpPr>
        <p:spPr>
          <a:xfrm flipH="1">
            <a:off x="2285504" y="3270413"/>
            <a:ext cx="352905" cy="790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 flipH="1" flipV="1">
            <a:off x="3222255" y="4552511"/>
            <a:ext cx="1423075" cy="14817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3847371" y="6056683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ANTENNA DECT</a:t>
            </a:r>
            <a:endParaRPr lang="it-IT" b="1" dirty="0"/>
          </a:p>
        </p:txBody>
      </p:sp>
      <p:cxnSp>
        <p:nvCxnSpPr>
          <p:cNvPr id="66" name="Connettore 2 65"/>
          <p:cNvCxnSpPr>
            <a:stCxn id="64" idx="0"/>
          </p:cNvCxnSpPr>
          <p:nvPr/>
        </p:nvCxnSpPr>
        <p:spPr>
          <a:xfrm flipV="1">
            <a:off x="4692795" y="4552511"/>
            <a:ext cx="998094" cy="15041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64" idx="0"/>
          </p:cNvCxnSpPr>
          <p:nvPr/>
        </p:nvCxnSpPr>
        <p:spPr>
          <a:xfrm flipV="1">
            <a:off x="4692795" y="5553236"/>
            <a:ext cx="2672682" cy="5034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5434217" y="2135229"/>
            <a:ext cx="190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COPERTURA DECT</a:t>
            </a:r>
            <a:endParaRPr lang="it-IT" b="1" dirty="0"/>
          </a:p>
        </p:txBody>
      </p:sp>
      <p:cxnSp>
        <p:nvCxnSpPr>
          <p:cNvPr id="71" name="Connettore 2 70"/>
          <p:cNvCxnSpPr/>
          <p:nvPr/>
        </p:nvCxnSpPr>
        <p:spPr>
          <a:xfrm flipH="1">
            <a:off x="5908609" y="2497549"/>
            <a:ext cx="476478" cy="844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>
            <a:off x="6385087" y="2497549"/>
            <a:ext cx="980390" cy="19451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H="1">
            <a:off x="4216253" y="2497549"/>
            <a:ext cx="2168834" cy="11682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5830157" y="6473742"/>
            <a:ext cx="17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TELEFONO DECT</a:t>
            </a:r>
            <a:endParaRPr lang="it-IT" b="1" dirty="0"/>
          </a:p>
        </p:txBody>
      </p:sp>
      <p:cxnSp>
        <p:nvCxnSpPr>
          <p:cNvPr id="78" name="Connettore 2 77"/>
          <p:cNvCxnSpPr>
            <a:endCxn id="47" idx="3"/>
          </p:cNvCxnSpPr>
          <p:nvPr/>
        </p:nvCxnSpPr>
        <p:spPr>
          <a:xfrm flipV="1">
            <a:off x="6113836" y="6141291"/>
            <a:ext cx="385051" cy="3324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2195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067944" y="141277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067944" y="1772816"/>
            <a:ext cx="0" cy="3096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261018" y="116632"/>
            <a:ext cx="561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		TUBO TERMOIONICO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104344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257194" y="3420359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65834196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11960" y="2348880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7" idx="2"/>
          </p:cNvCxnSpPr>
          <p:nvPr/>
        </p:nvCxnSpPr>
        <p:spPr>
          <a:xfrm>
            <a:off x="4211960" y="2456892"/>
            <a:ext cx="0" cy="2196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067944" y="141277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067944" y="1772816"/>
            <a:ext cx="0" cy="3096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40920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TUBO  TERMOIONICO A RISCALDAMENTO INDIRETTO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104344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163266" y="4926545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257194" y="1940148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1748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161567" y="2461025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4" y="508533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59832" y="2852936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026" idx="3"/>
            <a:endCxn id="1027" idx="1"/>
          </p:cNvCxnSpPr>
          <p:nvPr/>
        </p:nvCxnSpPr>
        <p:spPr>
          <a:xfrm>
            <a:off x="5945882" y="2564904"/>
            <a:ext cx="2062820" cy="181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026" idx="2"/>
          </p:cNvCxnSpPr>
          <p:nvPr/>
        </p:nvCxnSpPr>
        <p:spPr>
          <a:xfrm>
            <a:off x="4970909" y="328498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75483" y="35464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CENTRALINO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277634" y="29176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RETE PUBBLICA</a:t>
            </a:r>
            <a:endParaRPr lang="it-IT" dirty="0"/>
          </a:p>
        </p:txBody>
      </p:sp>
      <p:cxnSp>
        <p:nvCxnSpPr>
          <p:cNvPr id="28" name="Connettore 1 27"/>
          <p:cNvCxnSpPr>
            <a:stCxn id="20" idx="0"/>
            <a:endCxn id="5" idx="0"/>
          </p:cNvCxnSpPr>
          <p:nvPr/>
        </p:nvCxnSpPr>
        <p:spPr>
          <a:xfrm flipV="1">
            <a:off x="837531" y="3003757"/>
            <a:ext cx="329955" cy="91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2 1023"/>
          <p:cNvCxnSpPr>
            <a:stCxn id="17" idx="3"/>
            <a:endCxn id="1027" idx="1"/>
          </p:cNvCxnSpPr>
          <p:nvPr/>
        </p:nvCxnSpPr>
        <p:spPr>
          <a:xfrm flipV="1">
            <a:off x="5329156" y="4375816"/>
            <a:ext cx="2679546" cy="10353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/>
          <p:cNvCxnSpPr>
            <a:stCxn id="17" idx="1"/>
            <a:endCxn id="20" idx="3"/>
          </p:cNvCxnSpPr>
          <p:nvPr/>
        </p:nvCxnSpPr>
        <p:spPr>
          <a:xfrm flipH="1" flipV="1">
            <a:off x="1161567" y="4246458"/>
            <a:ext cx="3519517" cy="1164732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7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22617" cy="3438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4067944" y="1412776"/>
            <a:ext cx="36434" cy="4824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40920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TUBO  TERMOIONICO A RISCALDAMENTO INDIRETTO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76470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4067944" y="6237312"/>
            <a:ext cx="1413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481447" y="6093296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724128" y="5949280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257194" y="5733256"/>
            <a:ext cx="2042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300192" y="5733256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24128" y="6237312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987703" y="609329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+</a:t>
            </a:r>
            <a:endParaRPr lang="it-IT" sz="40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791280" y="585259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_</a:t>
            </a:r>
            <a:endParaRPr lang="it-IT" sz="4400" b="1" dirty="0"/>
          </a:p>
        </p:txBody>
      </p: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441476" y="2235671"/>
            <a:ext cx="364033" cy="1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7" idx="1"/>
          </p:cNvCxnSpPr>
          <p:nvPr/>
        </p:nvCxnSpPr>
        <p:spPr>
          <a:xfrm flipV="1">
            <a:off x="4406574" y="1916832"/>
            <a:ext cx="0" cy="279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4680011" y="1916832"/>
            <a:ext cx="0" cy="209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4915695" y="1916832"/>
            <a:ext cx="0" cy="247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7" idx="7"/>
          </p:cNvCxnSpPr>
          <p:nvPr/>
        </p:nvCxnSpPr>
        <p:spPr>
          <a:xfrm flipV="1">
            <a:off x="5170334" y="1916832"/>
            <a:ext cx="0" cy="279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5091430" y="164059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4843687" y="164059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4572430" y="1646131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4345271" y="164059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5098326" y="181767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4843687" y="1801308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4577566" y="179299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4334566" y="181767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6012160" y="1412776"/>
            <a:ext cx="152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ELETTRONI</a:t>
            </a:r>
            <a:endParaRPr lang="it-IT" b="1" dirty="0"/>
          </a:p>
        </p:txBody>
      </p:sp>
      <p:cxnSp>
        <p:nvCxnSpPr>
          <p:cNvPr id="60" name="Connettore 2 59"/>
          <p:cNvCxnSpPr>
            <a:stCxn id="58" idx="1"/>
          </p:cNvCxnSpPr>
          <p:nvPr/>
        </p:nvCxnSpPr>
        <p:spPr>
          <a:xfrm flipH="1">
            <a:off x="5328514" y="1597442"/>
            <a:ext cx="683646" cy="925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805603" y="4638513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86916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43687" y="4926545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50144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22617" cy="3438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4067944" y="1412776"/>
            <a:ext cx="36434" cy="4824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40920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TUBO  TERMOIONICO A RISCALDAMENTO INDIRETTO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76470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4067944" y="6237312"/>
            <a:ext cx="1413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686415" y="6103566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481447" y="5985284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257194" y="5733256"/>
            <a:ext cx="2042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300192" y="5733256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24128" y="6237312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792388" y="612385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+</a:t>
            </a:r>
            <a:endParaRPr lang="it-IT" sz="40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930842" y="585259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_</a:t>
            </a:r>
            <a:endParaRPr lang="it-IT" sz="4400" b="1" dirty="0"/>
          </a:p>
        </p:txBody>
      </p: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441476" y="2235671"/>
            <a:ext cx="364033" cy="1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805603" y="4638513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86916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43687" y="4926545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479467" y="1573498"/>
            <a:ext cx="54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KO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05509" y="1465815"/>
            <a:ext cx="17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NESSUN FLUSSO</a:t>
            </a:r>
            <a:endParaRPr lang="it-IT" b="1" dirty="0"/>
          </a:p>
        </p:txBody>
      </p:sp>
      <p:cxnSp>
        <p:nvCxnSpPr>
          <p:cNvPr id="8" name="Connettore 2 7"/>
          <p:cNvCxnSpPr>
            <a:stCxn id="4" idx="1"/>
          </p:cNvCxnSpPr>
          <p:nvPr/>
        </p:nvCxnSpPr>
        <p:spPr>
          <a:xfrm flipH="1" flipV="1">
            <a:off x="4716446" y="1465815"/>
            <a:ext cx="1089063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4" idx="1"/>
          </p:cNvCxnSpPr>
          <p:nvPr/>
        </p:nvCxnSpPr>
        <p:spPr>
          <a:xfrm flipH="1">
            <a:off x="4752020" y="1650481"/>
            <a:ext cx="1053489" cy="4164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56949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22617" cy="3438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4067944" y="1412776"/>
            <a:ext cx="36434" cy="4824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153856" y="116632"/>
            <a:ext cx="126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76470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4067944" y="6237312"/>
            <a:ext cx="1413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481447" y="6093296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724128" y="5949280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257194" y="5733256"/>
            <a:ext cx="2042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300192" y="5733256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24128" y="6237312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987703" y="609329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+</a:t>
            </a:r>
            <a:endParaRPr lang="it-IT" sz="40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791280" y="585259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_</a:t>
            </a:r>
            <a:endParaRPr lang="it-IT" sz="4400" b="1" dirty="0"/>
          </a:p>
        </p:txBody>
      </p: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441476" y="2235671"/>
            <a:ext cx="364033" cy="1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7" idx="1"/>
          </p:cNvCxnSpPr>
          <p:nvPr/>
        </p:nvCxnSpPr>
        <p:spPr>
          <a:xfrm flipV="1">
            <a:off x="4406574" y="1916832"/>
            <a:ext cx="0" cy="279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4680011" y="1916832"/>
            <a:ext cx="0" cy="209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4915695" y="1916832"/>
            <a:ext cx="0" cy="247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7" idx="7"/>
          </p:cNvCxnSpPr>
          <p:nvPr/>
        </p:nvCxnSpPr>
        <p:spPr>
          <a:xfrm flipV="1">
            <a:off x="5170334" y="1916832"/>
            <a:ext cx="0" cy="279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5091430" y="164059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4843687" y="164059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4572430" y="1646131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4345271" y="164059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5098326" y="181767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4843687" y="1801308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4577566" y="179299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4334566" y="1817676"/>
            <a:ext cx="144016" cy="4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6012160" y="1412776"/>
            <a:ext cx="152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ELETTRONI</a:t>
            </a:r>
            <a:endParaRPr lang="it-IT" b="1" dirty="0"/>
          </a:p>
        </p:txBody>
      </p:sp>
      <p:cxnSp>
        <p:nvCxnSpPr>
          <p:cNvPr id="60" name="Connettore 2 59"/>
          <p:cNvCxnSpPr>
            <a:stCxn id="58" idx="1"/>
          </p:cNvCxnSpPr>
          <p:nvPr/>
        </p:nvCxnSpPr>
        <p:spPr>
          <a:xfrm flipH="1">
            <a:off x="5328514" y="1597442"/>
            <a:ext cx="683646" cy="925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805603" y="4638513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86916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43687" y="4926545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8162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22617" cy="3438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4067944" y="1412776"/>
            <a:ext cx="36434" cy="4824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105746" y="116632"/>
            <a:ext cx="122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76470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4067944" y="6237312"/>
            <a:ext cx="1413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686415" y="6103566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481447" y="5985284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257194" y="5733256"/>
            <a:ext cx="2042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300192" y="5733256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24128" y="6237312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792388" y="612385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+</a:t>
            </a:r>
            <a:endParaRPr lang="it-IT" sz="40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930842" y="585259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_</a:t>
            </a:r>
            <a:endParaRPr lang="it-IT" sz="4400" b="1" dirty="0"/>
          </a:p>
        </p:txBody>
      </p: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441476" y="2235671"/>
            <a:ext cx="364033" cy="1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805603" y="4638513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86916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43687" y="4926545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479467" y="1573498"/>
            <a:ext cx="54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KO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05509" y="1465815"/>
            <a:ext cx="17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NESSUN FLUSSO</a:t>
            </a:r>
            <a:endParaRPr lang="it-IT" b="1" dirty="0"/>
          </a:p>
        </p:txBody>
      </p:sp>
      <p:cxnSp>
        <p:nvCxnSpPr>
          <p:cNvPr id="8" name="Connettore 2 7"/>
          <p:cNvCxnSpPr>
            <a:stCxn id="4" idx="1"/>
          </p:cNvCxnSpPr>
          <p:nvPr/>
        </p:nvCxnSpPr>
        <p:spPr>
          <a:xfrm flipH="1" flipV="1">
            <a:off x="4716446" y="1465815"/>
            <a:ext cx="1089063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4" idx="1"/>
          </p:cNvCxnSpPr>
          <p:nvPr/>
        </p:nvCxnSpPr>
        <p:spPr>
          <a:xfrm flipH="1">
            <a:off x="4752020" y="1650481"/>
            <a:ext cx="1053489" cy="4164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78213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60362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0" cy="33663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4086161" y="1412776"/>
            <a:ext cx="18217" cy="3225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105746" y="116632"/>
            <a:ext cx="122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76470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441476" y="2235671"/>
            <a:ext cx="364033" cy="1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805603" y="4638513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86916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43687" y="4926545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2384046"/>
            <a:ext cx="370790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6" y="2924944"/>
            <a:ext cx="38526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ttore 1 30"/>
          <p:cNvCxnSpPr/>
          <p:nvPr/>
        </p:nvCxnSpPr>
        <p:spPr>
          <a:xfrm>
            <a:off x="467544" y="1982975"/>
            <a:ext cx="0" cy="76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3275856" y="1982975"/>
            <a:ext cx="0" cy="76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3347864" y="3284984"/>
            <a:ext cx="0" cy="13607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3347864" y="4645780"/>
            <a:ext cx="7382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endCxn id="70" idx="6"/>
          </p:cNvCxnSpPr>
          <p:nvPr/>
        </p:nvCxnSpPr>
        <p:spPr>
          <a:xfrm flipH="1">
            <a:off x="1632248" y="5661248"/>
            <a:ext cx="2581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23528" y="3284984"/>
            <a:ext cx="0" cy="23762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467544" y="1982975"/>
            <a:ext cx="707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2411760" y="1982975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endCxn id="70" idx="2"/>
          </p:cNvCxnSpPr>
          <p:nvPr/>
        </p:nvCxnSpPr>
        <p:spPr>
          <a:xfrm>
            <a:off x="323528" y="5661248"/>
            <a:ext cx="8515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nettore 69"/>
          <p:cNvSpPr/>
          <p:nvPr/>
        </p:nvSpPr>
        <p:spPr>
          <a:xfrm>
            <a:off x="1175048" y="543264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Connettore 2 75"/>
          <p:cNvCxnSpPr/>
          <p:nvPr/>
        </p:nvCxnSpPr>
        <p:spPr>
          <a:xfrm flipV="1">
            <a:off x="1043608" y="5301208"/>
            <a:ext cx="810342" cy="5886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igura a mano libera 78"/>
          <p:cNvSpPr/>
          <p:nvPr/>
        </p:nvSpPr>
        <p:spPr>
          <a:xfrm>
            <a:off x="1489917" y="1206165"/>
            <a:ext cx="728065" cy="746543"/>
          </a:xfrm>
          <a:custGeom>
            <a:avLst/>
            <a:gdLst>
              <a:gd name="connsiteX0" fmla="*/ 0 w 830186"/>
              <a:gd name="connsiteY0" fmla="*/ 387850 h 746543"/>
              <a:gd name="connsiteX1" fmla="*/ 60158 w 830186"/>
              <a:gd name="connsiteY1" fmla="*/ 26902 h 746543"/>
              <a:gd name="connsiteX2" fmla="*/ 336884 w 830186"/>
              <a:gd name="connsiteY2" fmla="*/ 99092 h 746543"/>
              <a:gd name="connsiteX3" fmla="*/ 457200 w 830186"/>
              <a:gd name="connsiteY3" fmla="*/ 676608 h 746543"/>
              <a:gd name="connsiteX4" fmla="*/ 770021 w 830186"/>
              <a:gd name="connsiteY4" fmla="*/ 688639 h 746543"/>
              <a:gd name="connsiteX5" fmla="*/ 830179 w 830186"/>
              <a:gd name="connsiteY5" fmla="*/ 243471 h 746543"/>
              <a:gd name="connsiteX6" fmla="*/ 830179 w 830186"/>
              <a:gd name="connsiteY6" fmla="*/ 243471 h 74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186" h="746543">
                <a:moveTo>
                  <a:pt x="0" y="387850"/>
                </a:moveTo>
                <a:cubicBezTo>
                  <a:pt x="2005" y="231439"/>
                  <a:pt x="4011" y="75028"/>
                  <a:pt x="60158" y="26902"/>
                </a:cubicBezTo>
                <a:cubicBezTo>
                  <a:pt x="116305" y="-21224"/>
                  <a:pt x="270710" y="-9192"/>
                  <a:pt x="336884" y="99092"/>
                </a:cubicBezTo>
                <a:cubicBezTo>
                  <a:pt x="403058" y="207376"/>
                  <a:pt x="385011" y="578350"/>
                  <a:pt x="457200" y="676608"/>
                </a:cubicBezTo>
                <a:cubicBezTo>
                  <a:pt x="529389" y="774866"/>
                  <a:pt x="707858" y="760828"/>
                  <a:pt x="770021" y="688639"/>
                </a:cubicBezTo>
                <a:cubicBezTo>
                  <a:pt x="832184" y="616450"/>
                  <a:pt x="830179" y="243471"/>
                  <a:pt x="830179" y="243471"/>
                </a:cubicBezTo>
                <a:lnTo>
                  <a:pt x="830179" y="24347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1" name="Connettore 1 80"/>
          <p:cNvCxnSpPr/>
          <p:nvPr/>
        </p:nvCxnSpPr>
        <p:spPr>
          <a:xfrm>
            <a:off x="1099719" y="1601261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nettore 83"/>
          <p:cNvSpPr/>
          <p:nvPr/>
        </p:nvSpPr>
        <p:spPr>
          <a:xfrm>
            <a:off x="2414718" y="1944617"/>
            <a:ext cx="72008" cy="7671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onnettore 85"/>
          <p:cNvSpPr/>
          <p:nvPr/>
        </p:nvSpPr>
        <p:spPr>
          <a:xfrm>
            <a:off x="1175048" y="1944616"/>
            <a:ext cx="72008" cy="7671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/>
          <p:nvPr/>
        </p:nvCxnSpPr>
        <p:spPr>
          <a:xfrm>
            <a:off x="467544" y="2924944"/>
            <a:ext cx="28083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467544" y="3100643"/>
            <a:ext cx="2808312" cy="3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/>
          <p:cNvSpPr txBox="1"/>
          <p:nvPr/>
        </p:nvSpPr>
        <p:spPr>
          <a:xfrm>
            <a:off x="1364232" y="699611"/>
            <a:ext cx="97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220 V </a:t>
            </a:r>
            <a:r>
              <a:rPr lang="it-IT" b="1" dirty="0" err="1" smtClean="0"/>
              <a:t>ca</a:t>
            </a:r>
            <a:endParaRPr lang="it-IT" b="1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1132323" y="6021288"/>
            <a:ext cx="54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C.C.</a:t>
            </a:r>
            <a:endParaRPr lang="it-IT" b="1" dirty="0"/>
          </a:p>
        </p:txBody>
      </p:sp>
      <p:cxnSp>
        <p:nvCxnSpPr>
          <p:cNvPr id="94" name="Connettore 2 93"/>
          <p:cNvCxnSpPr>
            <a:stCxn id="7" idx="1"/>
          </p:cNvCxnSpPr>
          <p:nvPr/>
        </p:nvCxnSpPr>
        <p:spPr>
          <a:xfrm flipH="1" flipV="1">
            <a:off x="4371899" y="1844824"/>
            <a:ext cx="34675" cy="351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 flipV="1">
            <a:off x="4644438" y="1844824"/>
            <a:ext cx="35573" cy="3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 flipV="1">
            <a:off x="4868391" y="1844824"/>
            <a:ext cx="79937" cy="3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99"/>
          <p:cNvCxnSpPr/>
          <p:nvPr/>
        </p:nvCxnSpPr>
        <p:spPr>
          <a:xfrm flipV="1">
            <a:off x="5146646" y="1844824"/>
            <a:ext cx="60829" cy="3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tangolo 101"/>
          <p:cNvSpPr/>
          <p:nvPr/>
        </p:nvSpPr>
        <p:spPr>
          <a:xfrm>
            <a:off x="4351584" y="1555095"/>
            <a:ext cx="106949" cy="4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4351583" y="1714439"/>
            <a:ext cx="106949" cy="4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ttangolo 103"/>
          <p:cNvSpPr/>
          <p:nvPr/>
        </p:nvSpPr>
        <p:spPr>
          <a:xfrm>
            <a:off x="4610181" y="1555095"/>
            <a:ext cx="106949" cy="4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645071" y="1711371"/>
            <a:ext cx="106949" cy="4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Rettangolo 105"/>
          <p:cNvSpPr/>
          <p:nvPr/>
        </p:nvSpPr>
        <p:spPr>
          <a:xfrm>
            <a:off x="4848772" y="1558971"/>
            <a:ext cx="106949" cy="4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/>
          <p:cNvSpPr/>
          <p:nvPr/>
        </p:nvSpPr>
        <p:spPr>
          <a:xfrm>
            <a:off x="4854884" y="1681231"/>
            <a:ext cx="106949" cy="4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5093171" y="1578178"/>
            <a:ext cx="106949" cy="4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5090762" y="1704314"/>
            <a:ext cx="106949" cy="4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506090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137542" y="2076828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7" idx="2"/>
          </p:cNvCxnSpPr>
          <p:nvPr/>
        </p:nvCxnSpPr>
        <p:spPr>
          <a:xfrm>
            <a:off x="4137542" y="2184840"/>
            <a:ext cx="0" cy="2684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83995" y="3011232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83995" y="3581266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20045" y="3599502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025446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025446" y="1412776"/>
            <a:ext cx="0" cy="3456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123728" y="213556"/>
            <a:ext cx="561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		TETRODO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0968" y="76470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046616" y="2525861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55909" y="1970239"/>
            <a:ext cx="24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GRIGLIA DI CONTROLLO</a:t>
            </a:r>
            <a:endParaRPr lang="it-IT" b="1" dirty="0"/>
          </a:p>
        </p:txBody>
      </p:sp>
      <p:sp>
        <p:nvSpPr>
          <p:cNvPr id="17" name="Ovale 16"/>
          <p:cNvSpPr/>
          <p:nvPr/>
        </p:nvSpPr>
        <p:spPr>
          <a:xfrm>
            <a:off x="4233312" y="1559290"/>
            <a:ext cx="118815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17" idx="6"/>
          </p:cNvCxnSpPr>
          <p:nvPr/>
        </p:nvCxnSpPr>
        <p:spPr>
          <a:xfrm>
            <a:off x="5421462" y="1667302"/>
            <a:ext cx="0" cy="3201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74137" y="1482636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GRIGLIA SCHERMO</a:t>
            </a:r>
            <a:endParaRPr lang="it-IT" b="1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2840344" y="2168189"/>
            <a:ext cx="1302080" cy="166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2771800" y="1670638"/>
            <a:ext cx="14391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4253956" y="2585060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235593" y="2686525"/>
            <a:ext cx="0" cy="2205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245354" y="2679039"/>
            <a:ext cx="96561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58513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121063" y="2376306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7" idx="2"/>
          </p:cNvCxnSpPr>
          <p:nvPr/>
        </p:nvCxnSpPr>
        <p:spPr>
          <a:xfrm flipH="1">
            <a:off x="4120071" y="2484318"/>
            <a:ext cx="992" cy="2412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52272" y="3076291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52272" y="3646325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20045" y="3715722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025446" y="87271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025446" y="1232756"/>
            <a:ext cx="0" cy="5076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123728" y="213556"/>
            <a:ext cx="561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		PENTODO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835566" y="86807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725342" y="2735727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55909" y="2272226"/>
            <a:ext cx="24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GRIGLIA DI CONTROLLO</a:t>
            </a:r>
            <a:endParaRPr lang="it-IT" b="1" dirty="0"/>
          </a:p>
        </p:txBody>
      </p:sp>
      <p:sp>
        <p:nvSpPr>
          <p:cNvPr id="17" name="Ovale 16"/>
          <p:cNvSpPr/>
          <p:nvPr/>
        </p:nvSpPr>
        <p:spPr>
          <a:xfrm>
            <a:off x="4159313" y="1703397"/>
            <a:ext cx="118815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17" idx="6"/>
          </p:cNvCxnSpPr>
          <p:nvPr/>
        </p:nvCxnSpPr>
        <p:spPr>
          <a:xfrm>
            <a:off x="5347463" y="1811409"/>
            <a:ext cx="0" cy="3037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11225" y="164747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GRIGLIA SCHERMO</a:t>
            </a:r>
            <a:endParaRPr lang="it-IT" b="1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2840344" y="2475993"/>
            <a:ext cx="1302080" cy="166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2771800" y="1832136"/>
            <a:ext cx="14391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4257194" y="1328977"/>
            <a:ext cx="118815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>
            <a:stCxn id="21" idx="6"/>
          </p:cNvCxnSpPr>
          <p:nvPr/>
        </p:nvCxnSpPr>
        <p:spPr>
          <a:xfrm>
            <a:off x="5445344" y="1436989"/>
            <a:ext cx="0" cy="4368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8449" y="1226228"/>
            <a:ext cx="254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GRIGLA DI SOPPESSIONE</a:t>
            </a:r>
            <a:endParaRPr lang="it-IT" b="1" dirty="0"/>
          </a:p>
        </p:txBody>
      </p:sp>
      <p:cxnSp>
        <p:nvCxnSpPr>
          <p:cNvPr id="14" name="Connettore 2 13"/>
          <p:cNvCxnSpPr>
            <a:stCxn id="10" idx="3"/>
          </p:cNvCxnSpPr>
          <p:nvPr/>
        </p:nvCxnSpPr>
        <p:spPr>
          <a:xfrm>
            <a:off x="2908888" y="1410894"/>
            <a:ext cx="1302080" cy="260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34" idx="3"/>
          </p:cNvCxnSpPr>
          <p:nvPr/>
        </p:nvCxnSpPr>
        <p:spPr>
          <a:xfrm>
            <a:off x="2768835" y="1052736"/>
            <a:ext cx="125661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>
            <a:off x="4213328" y="2812381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131188" y="5234832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cxnSp>
        <p:nvCxnSpPr>
          <p:cNvPr id="12" name="Connettore 1 11"/>
          <p:cNvCxnSpPr>
            <a:stCxn id="26" idx="2"/>
          </p:cNvCxnSpPr>
          <p:nvPr/>
        </p:nvCxnSpPr>
        <p:spPr>
          <a:xfrm flipH="1">
            <a:off x="4210968" y="2920393"/>
            <a:ext cx="2360" cy="19761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35" idx="3"/>
          </p:cNvCxnSpPr>
          <p:nvPr/>
        </p:nvCxnSpPr>
        <p:spPr>
          <a:xfrm>
            <a:off x="2717730" y="2920393"/>
            <a:ext cx="13077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4025446" y="5805264"/>
            <a:ext cx="1419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nettore 27"/>
          <p:cNvSpPr/>
          <p:nvPr/>
        </p:nvSpPr>
        <p:spPr>
          <a:xfrm>
            <a:off x="3976055" y="5730054"/>
            <a:ext cx="144016" cy="16474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114212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067944" y="868070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067944" y="1228110"/>
            <a:ext cx="0" cy="3641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268175" y="163269"/>
            <a:ext cx="561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		TRIODO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946942" y="89302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964777" y="2316123"/>
            <a:ext cx="10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sp>
        <p:nvSpPr>
          <p:cNvPr id="2" name="Ovale 1"/>
          <p:cNvSpPr/>
          <p:nvPr/>
        </p:nvSpPr>
        <p:spPr>
          <a:xfrm>
            <a:off x="4228050" y="2392777"/>
            <a:ext cx="1152128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145023" y="4926545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cxnSp>
        <p:nvCxnSpPr>
          <p:cNvPr id="7" name="Connettore 1 6"/>
          <p:cNvCxnSpPr>
            <a:stCxn id="2" idx="6"/>
          </p:cNvCxnSpPr>
          <p:nvPr/>
        </p:nvCxnSpPr>
        <p:spPr>
          <a:xfrm>
            <a:off x="5380178" y="2500789"/>
            <a:ext cx="0" cy="2368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4175775" y="1537175"/>
            <a:ext cx="1152128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7" idx="2"/>
          </p:cNvCxnSpPr>
          <p:nvPr/>
        </p:nvCxnSpPr>
        <p:spPr>
          <a:xfrm>
            <a:off x="4175775" y="1645187"/>
            <a:ext cx="0" cy="3223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907704" y="14605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GRIGLIA</a:t>
            </a:r>
            <a:endParaRPr lang="it-IT" b="1" dirty="0"/>
          </a:p>
        </p:txBody>
      </p:sp>
      <p:cxnSp>
        <p:nvCxnSpPr>
          <p:cNvPr id="14" name="Connettore 2 13"/>
          <p:cNvCxnSpPr>
            <a:stCxn id="34" idx="3"/>
          </p:cNvCxnSpPr>
          <p:nvPr/>
        </p:nvCxnSpPr>
        <p:spPr>
          <a:xfrm>
            <a:off x="2880211" y="1077688"/>
            <a:ext cx="118773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2880211" y="1645187"/>
            <a:ext cx="12648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059832" y="2500789"/>
            <a:ext cx="108519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306407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1" y="5380829"/>
            <a:ext cx="720080" cy="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79512" y="2276872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4814193" y="5067580"/>
            <a:ext cx="3475038" cy="145019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76445" y="5579393"/>
            <a:ext cx="14494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INTERNET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052" y="5547069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TIR</a:t>
            </a:r>
            <a:endParaRPr lang="it-IT" sz="2400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0266" y="1583854"/>
            <a:ext cx="0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257202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714801" y="1583854"/>
            <a:ext cx="1" cy="69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20272" y="20460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LAN</a:t>
            </a:r>
            <a:endParaRPr lang="it-IT" sz="24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55370" y="252092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/>
          </a:p>
        </p:txBody>
      </p:sp>
      <p:cxnSp>
        <p:nvCxnSpPr>
          <p:cNvPr id="29" name="Connettore 2 28"/>
          <p:cNvCxnSpPr/>
          <p:nvPr/>
        </p:nvCxnSpPr>
        <p:spPr>
          <a:xfrm flipH="1">
            <a:off x="1070591" y="2298871"/>
            <a:ext cx="25742" cy="32481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2 1032"/>
          <p:cNvCxnSpPr>
            <a:stCxn id="2" idx="3"/>
          </p:cNvCxnSpPr>
          <p:nvPr/>
        </p:nvCxnSpPr>
        <p:spPr>
          <a:xfrm flipV="1">
            <a:off x="1430631" y="5777902"/>
            <a:ext cx="3411255" cy="323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81168" y="2046039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732240" y="2046038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50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50" y="699324"/>
            <a:ext cx="93610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295\30029_Device_firewal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9" y="3445984"/>
            <a:ext cx="881808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/>
          <p:cNvCxnSpPr/>
          <p:nvPr/>
        </p:nvCxnSpPr>
        <p:spPr>
          <a:xfrm flipV="1">
            <a:off x="1392936" y="3883018"/>
            <a:ext cx="5339304" cy="399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6732240" y="3652183"/>
            <a:ext cx="16212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33" y="2429452"/>
            <a:ext cx="1081224" cy="12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68" y="2429451"/>
            <a:ext cx="1081224" cy="12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429452"/>
            <a:ext cx="1081224" cy="12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ttore 1 21"/>
          <p:cNvCxnSpPr>
            <a:stCxn id="34" idx="2"/>
          </p:cNvCxnSpPr>
          <p:nvPr/>
        </p:nvCxnSpPr>
        <p:spPr>
          <a:xfrm>
            <a:off x="3996488" y="3652183"/>
            <a:ext cx="0" cy="2308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33" idx="2"/>
          </p:cNvCxnSpPr>
          <p:nvPr/>
        </p:nvCxnSpPr>
        <p:spPr>
          <a:xfrm>
            <a:off x="4922180" y="3652182"/>
            <a:ext cx="0" cy="2308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32" idx="2"/>
          </p:cNvCxnSpPr>
          <p:nvPr/>
        </p:nvCxnSpPr>
        <p:spPr>
          <a:xfrm>
            <a:off x="5876445" y="3652183"/>
            <a:ext cx="0" cy="2308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992341" y="3608591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DMZ</a:t>
            </a:r>
            <a:endParaRPr lang="it-IT" sz="24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853871" y="4398525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FIREWALL</a:t>
            </a:r>
            <a:endParaRPr lang="it-IT" sz="2400" b="1" dirty="0"/>
          </a:p>
        </p:txBody>
      </p:sp>
      <p:cxnSp>
        <p:nvCxnSpPr>
          <p:cNvPr id="41" name="Connettore 2 40"/>
          <p:cNvCxnSpPr/>
          <p:nvPr/>
        </p:nvCxnSpPr>
        <p:spPr>
          <a:xfrm flipH="1" flipV="1">
            <a:off x="1430631" y="4113848"/>
            <a:ext cx="1053137" cy="3952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09203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2489684" y="353709"/>
            <a:ext cx="1368152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4084024" y="377893"/>
            <a:ext cx="2448272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2483207" y="1165973"/>
            <a:ext cx="1368152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483207" y="1935117"/>
            <a:ext cx="1368152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22206" y="2702997"/>
            <a:ext cx="136815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496150" y="4064105"/>
            <a:ext cx="1368152" cy="64807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2485766" y="4861135"/>
            <a:ext cx="1368152" cy="64807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2459935" y="5640639"/>
            <a:ext cx="1368152" cy="64807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4084024" y="1147010"/>
            <a:ext cx="2448272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4084024" y="1885859"/>
            <a:ext cx="2448272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4084024" y="2686331"/>
            <a:ext cx="244827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4084024" y="4084663"/>
            <a:ext cx="2448272" cy="64807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4050798" y="4858264"/>
            <a:ext cx="2448272" cy="64807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4065228" y="5640639"/>
            <a:ext cx="2448272" cy="64807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236296" y="37173"/>
            <a:ext cx="197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MODELLO OSI</a:t>
            </a:r>
            <a:endParaRPr lang="it-IT" sz="2400" b="1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2195736" y="221839"/>
            <a:ext cx="0" cy="32457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195736" y="3467567"/>
            <a:ext cx="4680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195736" y="221839"/>
            <a:ext cx="4680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6876256" y="221839"/>
            <a:ext cx="0" cy="32457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195736" y="3861048"/>
            <a:ext cx="0" cy="2880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2195736" y="6713294"/>
            <a:ext cx="4680520" cy="28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2195736" y="3861048"/>
            <a:ext cx="4680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876256" y="3861048"/>
            <a:ext cx="0" cy="2852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304876" y="-97719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UNITA’ DI DATO</a:t>
            </a:r>
            <a:endParaRPr lang="it-IT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4884005" y="-9937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LIVELLI</a:t>
            </a:r>
            <a:endParaRPr lang="it-IT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829218" y="472138"/>
            <a:ext cx="62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DATI</a:t>
            </a:r>
            <a:endParaRPr lang="it-IT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2856621" y="1296613"/>
            <a:ext cx="62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DATI</a:t>
            </a:r>
            <a:endParaRPr lang="it-IT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856621" y="2050201"/>
            <a:ext cx="62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DATI</a:t>
            </a:r>
            <a:endParaRPr lang="it-IT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4018938" y="356543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   APPLICAZIONE</a:t>
            </a:r>
          </a:p>
          <a:p>
            <a:r>
              <a:rPr lang="it-IT" sz="1400" b="1" dirty="0" smtClean="0"/>
              <a:t>Processo di rete all’applicazione</a:t>
            </a:r>
            <a:endParaRPr lang="it-IT" sz="14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4160039" y="1058415"/>
            <a:ext cx="21712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PRESENTAZIONE</a:t>
            </a:r>
          </a:p>
          <a:p>
            <a:r>
              <a:rPr lang="it-IT" sz="1400" b="1" dirty="0" smtClean="0"/>
              <a:t>Rappresentazione dei dati </a:t>
            </a:r>
          </a:p>
          <a:p>
            <a:r>
              <a:rPr lang="it-IT" sz="1400" b="1" dirty="0"/>
              <a:t> </a:t>
            </a:r>
            <a:r>
              <a:rPr lang="it-IT" sz="1400" b="1" dirty="0" smtClean="0"/>
              <a:t>           e criptazione</a:t>
            </a:r>
            <a:endParaRPr lang="it-IT" sz="1400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224773" y="1873453"/>
            <a:ext cx="211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   SESSIONE</a:t>
            </a:r>
          </a:p>
          <a:p>
            <a:r>
              <a:rPr lang="it-IT" sz="1400" b="1" dirty="0" smtClean="0"/>
              <a:t>Comunicazione Inter-Host</a:t>
            </a:r>
            <a:endParaRPr lang="it-IT" sz="14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581876" y="2825051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SEGMENTI</a:t>
            </a:r>
            <a:endParaRPr lang="it-IT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296995" y="2681993"/>
            <a:ext cx="2592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    TRASPORTO</a:t>
            </a:r>
          </a:p>
          <a:p>
            <a:r>
              <a:rPr lang="it-IT" sz="1400" b="1" dirty="0" smtClean="0"/>
              <a:t>Connessioni End-To-End</a:t>
            </a:r>
          </a:p>
          <a:p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 rot="16200000">
            <a:off x="653612" y="1610416"/>
            <a:ext cx="203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LIVELLI DEGLI HOST</a:t>
            </a:r>
            <a:endParaRPr lang="it-IT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2569065" y="4207859"/>
            <a:ext cx="12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PACCHETTI</a:t>
            </a:r>
            <a:endParaRPr lang="it-IT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2680515" y="497252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TRAME</a:t>
            </a:r>
            <a:endParaRPr lang="it-IT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2881107" y="5792671"/>
            <a:ext cx="75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BIT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4025840" y="4004170"/>
            <a:ext cx="25157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</a:t>
            </a:r>
            <a:r>
              <a:rPr lang="it-IT" b="1" dirty="0" smtClean="0"/>
              <a:t>RETE</a:t>
            </a:r>
          </a:p>
          <a:p>
            <a:r>
              <a:rPr lang="it-IT" sz="1400" b="1" dirty="0" smtClean="0"/>
              <a:t>Determinazione dei percorsi e </a:t>
            </a:r>
          </a:p>
          <a:p>
            <a:r>
              <a:rPr lang="it-IT" sz="1400" b="1" dirty="0" smtClean="0"/>
              <a:t>Indirizzamento logico (IP)</a:t>
            </a:r>
            <a:endParaRPr lang="it-IT" sz="14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3983216" y="4856284"/>
            <a:ext cx="26488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   </a:t>
            </a:r>
            <a:r>
              <a:rPr lang="it-IT" b="1" dirty="0" smtClean="0"/>
              <a:t>COLLEGAMENTO</a:t>
            </a:r>
          </a:p>
          <a:p>
            <a:r>
              <a:rPr lang="it-IT" sz="1400" b="1" dirty="0" smtClean="0"/>
              <a:t>Indirizzamento fisico (MAC e LLC)</a:t>
            </a:r>
          </a:p>
          <a:p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991460" y="5564565"/>
            <a:ext cx="25076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</a:t>
            </a:r>
            <a:r>
              <a:rPr lang="it-IT" b="1" dirty="0" smtClean="0"/>
              <a:t>FISICO</a:t>
            </a:r>
          </a:p>
          <a:p>
            <a:r>
              <a:rPr lang="it-IT" sz="1400" b="1" dirty="0" smtClean="0"/>
              <a:t>Mezzo, Segnale, e Trasmissione</a:t>
            </a:r>
          </a:p>
          <a:p>
            <a:r>
              <a:rPr lang="it-IT" sz="1400" b="1" dirty="0"/>
              <a:t> </a:t>
            </a:r>
            <a:r>
              <a:rPr lang="it-IT" sz="1400" b="1" dirty="0" smtClean="0"/>
              <a:t>                   Binaria</a:t>
            </a:r>
            <a:endParaRPr lang="it-IT" sz="1400" b="1" dirty="0"/>
          </a:p>
        </p:txBody>
      </p:sp>
      <p:sp>
        <p:nvSpPr>
          <p:cNvPr id="61" name="CasellaDiTesto 60"/>
          <p:cNvSpPr txBox="1"/>
          <p:nvPr/>
        </p:nvSpPr>
        <p:spPr>
          <a:xfrm rot="16200000">
            <a:off x="674462" y="5124642"/>
            <a:ext cx="195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LIVELLO DEI MEZZI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03971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161567" y="2461025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4" y="508533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59832" y="2852936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026" idx="3"/>
            <a:endCxn id="1027" idx="1"/>
          </p:cNvCxnSpPr>
          <p:nvPr/>
        </p:nvCxnSpPr>
        <p:spPr>
          <a:xfrm>
            <a:off x="5945882" y="2564904"/>
            <a:ext cx="2062820" cy="181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026" idx="2"/>
          </p:cNvCxnSpPr>
          <p:nvPr/>
        </p:nvCxnSpPr>
        <p:spPr>
          <a:xfrm>
            <a:off x="4970909" y="328498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75483" y="35464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CENTRALINO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277634" y="29176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RETE PUBBLICA</a:t>
            </a:r>
            <a:endParaRPr lang="it-IT" dirty="0"/>
          </a:p>
        </p:txBody>
      </p:sp>
      <p:cxnSp>
        <p:nvCxnSpPr>
          <p:cNvPr id="28" name="Connettore 1 27"/>
          <p:cNvCxnSpPr>
            <a:stCxn id="20" idx="0"/>
            <a:endCxn id="5" idx="0"/>
          </p:cNvCxnSpPr>
          <p:nvPr/>
        </p:nvCxnSpPr>
        <p:spPr>
          <a:xfrm flipV="1">
            <a:off x="837531" y="3003757"/>
            <a:ext cx="329955" cy="91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nettore 2 1029"/>
          <p:cNvCxnSpPr>
            <a:stCxn id="20" idx="3"/>
            <a:endCxn id="17" idx="1"/>
          </p:cNvCxnSpPr>
          <p:nvPr/>
        </p:nvCxnSpPr>
        <p:spPr>
          <a:xfrm>
            <a:off x="1161567" y="4246458"/>
            <a:ext cx="3519517" cy="11647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329156" y="5403372"/>
            <a:ext cx="2679546" cy="828536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7" idx="3"/>
          </p:cNvCxnSpPr>
          <p:nvPr/>
        </p:nvCxnSpPr>
        <p:spPr>
          <a:xfrm flipV="1">
            <a:off x="5329156" y="4498187"/>
            <a:ext cx="2671985" cy="913003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5862576"/>
            <a:ext cx="678522" cy="69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9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 flipV="1">
            <a:off x="3314384" y="1224148"/>
            <a:ext cx="834988" cy="9121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149372" y="1224148"/>
            <a:ext cx="1142498" cy="9436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2117953" y="2538047"/>
            <a:ext cx="845038" cy="9378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072818" y="3475849"/>
            <a:ext cx="1032215" cy="960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5" idx="0"/>
          </p:cNvCxnSpPr>
          <p:nvPr/>
        </p:nvCxnSpPr>
        <p:spPr>
          <a:xfrm flipV="1">
            <a:off x="5880254" y="3475849"/>
            <a:ext cx="844672" cy="10315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44" idx="0"/>
          </p:cNvCxnSpPr>
          <p:nvPr/>
        </p:nvCxnSpPr>
        <p:spPr>
          <a:xfrm>
            <a:off x="5667171" y="2563432"/>
            <a:ext cx="1057755" cy="9124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43" idx="2"/>
          </p:cNvCxnSpPr>
          <p:nvPr/>
        </p:nvCxnSpPr>
        <p:spPr>
          <a:xfrm>
            <a:off x="3518406" y="4809564"/>
            <a:ext cx="1208213" cy="1067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4754096" y="4941168"/>
            <a:ext cx="826016" cy="96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02058" y="3478808"/>
            <a:ext cx="399729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1254" y="3519242"/>
            <a:ext cx="39959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angolo isoscele 1"/>
          <p:cNvSpPr/>
          <p:nvPr/>
        </p:nvSpPr>
        <p:spPr>
          <a:xfrm rot="2114444">
            <a:off x="5432477" y="454320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riangolo isoscele 38"/>
          <p:cNvSpPr/>
          <p:nvPr/>
        </p:nvSpPr>
        <p:spPr>
          <a:xfrm rot="7867640">
            <a:off x="2968312" y="4390667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isoscele 39"/>
          <p:cNvSpPr/>
          <p:nvPr/>
        </p:nvSpPr>
        <p:spPr>
          <a:xfrm rot="8039497">
            <a:off x="5149117" y="213140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/>
          <p:cNvSpPr/>
          <p:nvPr/>
        </p:nvSpPr>
        <p:spPr>
          <a:xfrm rot="2584290">
            <a:off x="2830626" y="2134014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 rot="2038046">
            <a:off x="5575144" y="4495062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 rot="18596593">
            <a:off x="3198321" y="4691325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 rot="18624914" flipV="1">
            <a:off x="5354489" y="2459940"/>
            <a:ext cx="529756" cy="12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 rot="2470031">
            <a:off x="3036966" y="2103634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/>
          <p:cNvCxnSpPr/>
          <p:nvPr/>
        </p:nvCxnSpPr>
        <p:spPr>
          <a:xfrm flipH="1">
            <a:off x="996589" y="1224148"/>
            <a:ext cx="312592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32" idx="1"/>
          </p:cNvCxnSpPr>
          <p:nvPr/>
        </p:nvCxnSpPr>
        <p:spPr>
          <a:xfrm flipH="1" flipV="1">
            <a:off x="996590" y="5837496"/>
            <a:ext cx="3757506" cy="6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996589" y="1224148"/>
            <a:ext cx="0" cy="10562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endCxn id="32" idx="1"/>
          </p:cNvCxnSpPr>
          <p:nvPr/>
        </p:nvCxnSpPr>
        <p:spPr>
          <a:xfrm>
            <a:off x="996589" y="5343418"/>
            <a:ext cx="1" cy="494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V="1">
            <a:off x="473791" y="1179356"/>
            <a:ext cx="0" cy="1180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endCxn id="33" idx="3"/>
          </p:cNvCxnSpPr>
          <p:nvPr/>
        </p:nvCxnSpPr>
        <p:spPr>
          <a:xfrm>
            <a:off x="473791" y="5343418"/>
            <a:ext cx="2948" cy="5338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658501" y="2593646"/>
            <a:ext cx="0" cy="2571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836779" y="2593646"/>
            <a:ext cx="0" cy="2571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2072818" y="3475849"/>
            <a:ext cx="45135" cy="3049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2134477" y="6525344"/>
            <a:ext cx="59168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6724926" y="3475849"/>
            <a:ext cx="12314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116698" y="1224148"/>
            <a:ext cx="3570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>
            <a:endCxn id="33" idx="3"/>
          </p:cNvCxnSpPr>
          <p:nvPr/>
        </p:nvCxnSpPr>
        <p:spPr>
          <a:xfrm>
            <a:off x="116698" y="5871259"/>
            <a:ext cx="360041" cy="6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7340651" y="3475849"/>
            <a:ext cx="0" cy="1287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endCxn id="86" idx="2"/>
          </p:cNvCxnSpPr>
          <p:nvPr/>
        </p:nvCxnSpPr>
        <p:spPr>
          <a:xfrm flipV="1">
            <a:off x="7340651" y="4931259"/>
            <a:ext cx="16499" cy="1594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tangolo 84"/>
          <p:cNvSpPr/>
          <p:nvPr/>
        </p:nvSpPr>
        <p:spPr>
          <a:xfrm>
            <a:off x="7046768" y="4681752"/>
            <a:ext cx="615725" cy="81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7049287" y="4849678"/>
            <a:ext cx="615725" cy="81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CasellaDiTesto 88"/>
          <p:cNvSpPr txBox="1"/>
          <p:nvPr/>
        </p:nvSpPr>
        <p:spPr>
          <a:xfrm>
            <a:off x="2350719" y="195589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D1</a:t>
            </a:r>
            <a:endParaRPr lang="it-IT" sz="2000" b="1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5667171" y="172156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D2</a:t>
            </a:r>
            <a:endParaRPr lang="it-IT" sz="2000" b="1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2775865" y="472964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D3</a:t>
            </a:r>
            <a:endParaRPr lang="it-IT" sz="2000" b="1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5888420" y="486987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D4</a:t>
            </a:r>
            <a:endParaRPr lang="it-IT" sz="2000" b="1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7785475" y="4610795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C1</a:t>
            </a:r>
            <a:endParaRPr lang="it-IT" sz="2000" b="1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1174797" y="367922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TR</a:t>
            </a:r>
            <a:endParaRPr lang="it-IT" sz="2000" b="1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8104965" y="300694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+</a:t>
            </a:r>
            <a:endParaRPr lang="it-IT" sz="44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8164945" y="5845311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 smtClean="0"/>
              <a:t>-</a:t>
            </a:r>
            <a:endParaRPr lang="it-IT" sz="7200" dirty="0"/>
          </a:p>
        </p:txBody>
      </p:sp>
      <p:sp>
        <p:nvSpPr>
          <p:cNvPr id="97" name="CasellaDiTesto 96"/>
          <p:cNvSpPr txBox="1"/>
          <p:nvPr/>
        </p:nvSpPr>
        <p:spPr>
          <a:xfrm rot="16200000">
            <a:off x="-329843" y="3638793"/>
            <a:ext cx="106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220 C.A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8" name="Connettore 97"/>
          <p:cNvSpPr/>
          <p:nvPr/>
        </p:nvSpPr>
        <p:spPr>
          <a:xfrm flipH="1">
            <a:off x="8045413" y="646631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Connettore 98"/>
          <p:cNvSpPr/>
          <p:nvPr/>
        </p:nvSpPr>
        <p:spPr>
          <a:xfrm flipH="1">
            <a:off x="7957448" y="3416823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Connettore 99"/>
          <p:cNvSpPr/>
          <p:nvPr/>
        </p:nvSpPr>
        <p:spPr>
          <a:xfrm flipH="1">
            <a:off x="7300093" y="6458807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Connettore 100"/>
          <p:cNvSpPr/>
          <p:nvPr/>
        </p:nvSpPr>
        <p:spPr>
          <a:xfrm flipH="1">
            <a:off x="7302477" y="3440263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Connettore 101"/>
          <p:cNvSpPr/>
          <p:nvPr/>
        </p:nvSpPr>
        <p:spPr>
          <a:xfrm flipH="1">
            <a:off x="4712073" y="5832122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Connettore 102"/>
          <p:cNvSpPr/>
          <p:nvPr/>
        </p:nvSpPr>
        <p:spPr>
          <a:xfrm flipH="1">
            <a:off x="6695001" y="344777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Connettore 103"/>
          <p:cNvSpPr/>
          <p:nvPr/>
        </p:nvSpPr>
        <p:spPr>
          <a:xfrm flipH="1">
            <a:off x="4085351" y="116858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Connettore 104"/>
          <p:cNvSpPr/>
          <p:nvPr/>
        </p:nvSpPr>
        <p:spPr>
          <a:xfrm flipH="1">
            <a:off x="2025002" y="3445277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CasellaDiTesto 105"/>
          <p:cNvSpPr txBox="1"/>
          <p:nvPr/>
        </p:nvSpPr>
        <p:spPr>
          <a:xfrm>
            <a:off x="1723147" y="172476"/>
            <a:ext cx="315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ALIMENTATORE</a:t>
            </a:r>
            <a:endParaRPr lang="it-IT" sz="3600" b="1" dirty="0"/>
          </a:p>
        </p:txBody>
      </p:sp>
      <p:sp>
        <p:nvSpPr>
          <p:cNvPr id="56" name="Triangolo isoscele 55"/>
          <p:cNvSpPr/>
          <p:nvPr/>
        </p:nvSpPr>
        <p:spPr>
          <a:xfrm rot="5400000">
            <a:off x="6627429" y="81575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 rot="16200000" flipV="1">
            <a:off x="6910468" y="976915"/>
            <a:ext cx="529756" cy="12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>
            <a:endCxn id="56" idx="3"/>
          </p:cNvCxnSpPr>
          <p:nvPr/>
        </p:nvCxnSpPr>
        <p:spPr>
          <a:xfrm>
            <a:off x="6082772" y="1035883"/>
            <a:ext cx="61256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stCxn id="57" idx="0"/>
          </p:cNvCxnSpPr>
          <p:nvPr/>
        </p:nvCxnSpPr>
        <p:spPr>
          <a:xfrm>
            <a:off x="7238133" y="1039702"/>
            <a:ext cx="575856" cy="18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6082772" y="495641"/>
            <a:ext cx="15797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762981" y="77482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846917" y="78970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k</a:t>
            </a:r>
            <a:endParaRPr lang="it-IT" sz="2400" b="1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5291870" y="172476"/>
            <a:ext cx="3278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5291870" y="172476"/>
            <a:ext cx="26860" cy="1366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5318730" y="1529703"/>
            <a:ext cx="3278287" cy="1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8570157" y="192321"/>
            <a:ext cx="0" cy="1337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5231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2132856"/>
            <a:ext cx="576064" cy="32403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926788" y="2117108"/>
            <a:ext cx="601216" cy="32403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267744" y="5431923"/>
            <a:ext cx="4248472" cy="5760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269882" y="1556792"/>
            <a:ext cx="4248472" cy="5760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2267744" y="1196752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6516216" y="1232756"/>
            <a:ext cx="504056" cy="3240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131840" y="1196752"/>
            <a:ext cx="38884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7042480" y="1196752"/>
            <a:ext cx="0" cy="4320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6516216" y="5517232"/>
            <a:ext cx="504056" cy="446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igura a mano libera 19"/>
          <p:cNvSpPr/>
          <p:nvPr/>
        </p:nvSpPr>
        <p:spPr>
          <a:xfrm>
            <a:off x="886511" y="2433473"/>
            <a:ext cx="1379095" cy="46837"/>
          </a:xfrm>
          <a:custGeom>
            <a:avLst/>
            <a:gdLst>
              <a:gd name="connsiteX0" fmla="*/ 0 w 1379095"/>
              <a:gd name="connsiteY0" fmla="*/ 14990 h 46837"/>
              <a:gd name="connsiteX1" fmla="*/ 104931 w 1379095"/>
              <a:gd name="connsiteY1" fmla="*/ 29980 h 46837"/>
              <a:gd name="connsiteX2" fmla="*/ 794479 w 1379095"/>
              <a:gd name="connsiteY2" fmla="*/ 0 h 46837"/>
              <a:gd name="connsiteX3" fmla="*/ 1019331 w 1379095"/>
              <a:gd name="connsiteY3" fmla="*/ 14990 h 46837"/>
              <a:gd name="connsiteX4" fmla="*/ 1094282 w 1379095"/>
              <a:gd name="connsiteY4" fmla="*/ 29980 h 46837"/>
              <a:gd name="connsiteX5" fmla="*/ 1139252 w 1379095"/>
              <a:gd name="connsiteY5" fmla="*/ 44970 h 46837"/>
              <a:gd name="connsiteX6" fmla="*/ 1379095 w 1379095"/>
              <a:gd name="connsiteY6" fmla="*/ 44970 h 4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9095" h="46837">
                <a:moveTo>
                  <a:pt x="0" y="14990"/>
                </a:moveTo>
                <a:cubicBezTo>
                  <a:pt x="34977" y="19987"/>
                  <a:pt x="69599" y="29980"/>
                  <a:pt x="104931" y="29980"/>
                </a:cubicBezTo>
                <a:cubicBezTo>
                  <a:pt x="693192" y="29980"/>
                  <a:pt x="536941" y="64383"/>
                  <a:pt x="794479" y="0"/>
                </a:cubicBezTo>
                <a:cubicBezTo>
                  <a:pt x="869430" y="4997"/>
                  <a:pt x="944587" y="7516"/>
                  <a:pt x="1019331" y="14990"/>
                </a:cubicBezTo>
                <a:cubicBezTo>
                  <a:pt x="1044683" y="17525"/>
                  <a:pt x="1069564" y="23801"/>
                  <a:pt x="1094282" y="29980"/>
                </a:cubicBezTo>
                <a:cubicBezTo>
                  <a:pt x="1109611" y="33812"/>
                  <a:pt x="1123473" y="44140"/>
                  <a:pt x="1139252" y="44970"/>
                </a:cubicBezTo>
                <a:cubicBezTo>
                  <a:pt x="1219089" y="49172"/>
                  <a:pt x="1299147" y="44970"/>
                  <a:pt x="1379095" y="4497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 22"/>
          <p:cNvSpPr/>
          <p:nvPr/>
        </p:nvSpPr>
        <p:spPr>
          <a:xfrm>
            <a:off x="1993692" y="2503357"/>
            <a:ext cx="1049311" cy="299804"/>
          </a:xfrm>
          <a:custGeom>
            <a:avLst/>
            <a:gdLst>
              <a:gd name="connsiteX0" fmla="*/ 854439 w 1049311"/>
              <a:gd name="connsiteY0" fmla="*/ 0 h 299804"/>
              <a:gd name="connsiteX1" fmla="*/ 974360 w 1049311"/>
              <a:gd name="connsiteY1" fmla="*/ 14991 h 299804"/>
              <a:gd name="connsiteX2" fmla="*/ 1019331 w 1049311"/>
              <a:gd name="connsiteY2" fmla="*/ 29981 h 299804"/>
              <a:gd name="connsiteX3" fmla="*/ 1049311 w 1049311"/>
              <a:gd name="connsiteY3" fmla="*/ 74951 h 299804"/>
              <a:gd name="connsiteX4" fmla="*/ 1034321 w 1049311"/>
              <a:gd name="connsiteY4" fmla="*/ 164892 h 299804"/>
              <a:gd name="connsiteX5" fmla="*/ 989351 w 1049311"/>
              <a:gd name="connsiteY5" fmla="*/ 194873 h 299804"/>
              <a:gd name="connsiteX6" fmla="*/ 884419 w 1049311"/>
              <a:gd name="connsiteY6" fmla="*/ 239843 h 299804"/>
              <a:gd name="connsiteX7" fmla="*/ 839449 w 1049311"/>
              <a:gd name="connsiteY7" fmla="*/ 254833 h 299804"/>
              <a:gd name="connsiteX8" fmla="*/ 494675 w 1049311"/>
              <a:gd name="connsiteY8" fmla="*/ 284813 h 299804"/>
              <a:gd name="connsiteX9" fmla="*/ 449705 w 1049311"/>
              <a:gd name="connsiteY9" fmla="*/ 299804 h 299804"/>
              <a:gd name="connsiteX10" fmla="*/ 269823 w 1049311"/>
              <a:gd name="connsiteY10" fmla="*/ 284813 h 299804"/>
              <a:gd name="connsiteX11" fmla="*/ 224852 w 1049311"/>
              <a:gd name="connsiteY11" fmla="*/ 269823 h 299804"/>
              <a:gd name="connsiteX12" fmla="*/ 164892 w 1049311"/>
              <a:gd name="connsiteY12" fmla="*/ 254833 h 299804"/>
              <a:gd name="connsiteX13" fmla="*/ 119921 w 1049311"/>
              <a:gd name="connsiteY13" fmla="*/ 224853 h 299804"/>
              <a:gd name="connsiteX14" fmla="*/ 0 w 1049311"/>
              <a:gd name="connsiteY14" fmla="*/ 194873 h 299804"/>
              <a:gd name="connsiteX15" fmla="*/ 14990 w 1049311"/>
              <a:gd name="connsiteY15" fmla="*/ 149902 h 299804"/>
              <a:gd name="connsiteX16" fmla="*/ 59960 w 1049311"/>
              <a:gd name="connsiteY16" fmla="*/ 119922 h 299804"/>
              <a:gd name="connsiteX17" fmla="*/ 239842 w 1049311"/>
              <a:gd name="connsiteY17" fmla="*/ 89941 h 2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9311" h="299804">
                <a:moveTo>
                  <a:pt x="854439" y="0"/>
                </a:moveTo>
                <a:cubicBezTo>
                  <a:pt x="894413" y="4997"/>
                  <a:pt x="934725" y="7784"/>
                  <a:pt x="974360" y="14991"/>
                </a:cubicBezTo>
                <a:cubicBezTo>
                  <a:pt x="989906" y="17818"/>
                  <a:pt x="1006992" y="20110"/>
                  <a:pt x="1019331" y="29981"/>
                </a:cubicBezTo>
                <a:cubicBezTo>
                  <a:pt x="1033399" y="41235"/>
                  <a:pt x="1039318" y="59961"/>
                  <a:pt x="1049311" y="74951"/>
                </a:cubicBezTo>
                <a:cubicBezTo>
                  <a:pt x="1044314" y="104931"/>
                  <a:pt x="1047913" y="137707"/>
                  <a:pt x="1034321" y="164892"/>
                </a:cubicBezTo>
                <a:cubicBezTo>
                  <a:pt x="1026264" y="181006"/>
                  <a:pt x="1003419" y="183619"/>
                  <a:pt x="989351" y="194873"/>
                </a:cubicBezTo>
                <a:cubicBezTo>
                  <a:pt x="919425" y="250814"/>
                  <a:pt x="1012761" y="207758"/>
                  <a:pt x="884419" y="239843"/>
                </a:cubicBezTo>
                <a:cubicBezTo>
                  <a:pt x="869090" y="243675"/>
                  <a:pt x="854943" y="251734"/>
                  <a:pt x="839449" y="254833"/>
                </a:cubicBezTo>
                <a:cubicBezTo>
                  <a:pt x="731783" y="276366"/>
                  <a:pt x="596200" y="278468"/>
                  <a:pt x="494675" y="284813"/>
                </a:cubicBezTo>
                <a:cubicBezTo>
                  <a:pt x="479685" y="289810"/>
                  <a:pt x="465506" y="299804"/>
                  <a:pt x="449705" y="299804"/>
                </a:cubicBezTo>
                <a:cubicBezTo>
                  <a:pt x="389536" y="299804"/>
                  <a:pt x="329464" y="292765"/>
                  <a:pt x="269823" y="284813"/>
                </a:cubicBezTo>
                <a:cubicBezTo>
                  <a:pt x="254160" y="282725"/>
                  <a:pt x="240045" y="274164"/>
                  <a:pt x="224852" y="269823"/>
                </a:cubicBezTo>
                <a:cubicBezTo>
                  <a:pt x="205043" y="264163"/>
                  <a:pt x="184879" y="259830"/>
                  <a:pt x="164892" y="254833"/>
                </a:cubicBezTo>
                <a:cubicBezTo>
                  <a:pt x="149902" y="244840"/>
                  <a:pt x="136035" y="232910"/>
                  <a:pt x="119921" y="224853"/>
                </a:cubicBezTo>
                <a:cubicBezTo>
                  <a:pt x="89191" y="209488"/>
                  <a:pt x="28509" y="200575"/>
                  <a:pt x="0" y="194873"/>
                </a:cubicBezTo>
                <a:cubicBezTo>
                  <a:pt x="4997" y="179883"/>
                  <a:pt x="5119" y="162241"/>
                  <a:pt x="14990" y="149902"/>
                </a:cubicBezTo>
                <a:cubicBezTo>
                  <a:pt x="26244" y="135834"/>
                  <a:pt x="43497" y="127239"/>
                  <a:pt x="59960" y="119922"/>
                </a:cubicBezTo>
                <a:cubicBezTo>
                  <a:pt x="148748" y="80460"/>
                  <a:pt x="146375" y="89941"/>
                  <a:pt x="239842" y="8994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igura a mano libera 23"/>
          <p:cNvSpPr/>
          <p:nvPr/>
        </p:nvSpPr>
        <p:spPr>
          <a:xfrm>
            <a:off x="1993691" y="2833141"/>
            <a:ext cx="1094631" cy="246280"/>
          </a:xfrm>
          <a:custGeom>
            <a:avLst/>
            <a:gdLst>
              <a:gd name="connsiteX0" fmla="*/ 1005300 w 1215512"/>
              <a:gd name="connsiteY0" fmla="*/ 0 h 344774"/>
              <a:gd name="connsiteX1" fmla="*/ 1110232 w 1215512"/>
              <a:gd name="connsiteY1" fmla="*/ 44970 h 344774"/>
              <a:gd name="connsiteX2" fmla="*/ 1155202 w 1215512"/>
              <a:gd name="connsiteY2" fmla="*/ 59961 h 344774"/>
              <a:gd name="connsiteX3" fmla="*/ 1200173 w 1215512"/>
              <a:gd name="connsiteY3" fmla="*/ 89941 h 344774"/>
              <a:gd name="connsiteX4" fmla="*/ 1215163 w 1215512"/>
              <a:gd name="connsiteY4" fmla="*/ 134911 h 344774"/>
              <a:gd name="connsiteX5" fmla="*/ 1110232 w 1215512"/>
              <a:gd name="connsiteY5" fmla="*/ 284813 h 344774"/>
              <a:gd name="connsiteX6" fmla="*/ 1020291 w 1215512"/>
              <a:gd name="connsiteY6" fmla="*/ 299803 h 344774"/>
              <a:gd name="connsiteX7" fmla="*/ 945340 w 1215512"/>
              <a:gd name="connsiteY7" fmla="*/ 314793 h 344774"/>
              <a:gd name="connsiteX8" fmla="*/ 900369 w 1215512"/>
              <a:gd name="connsiteY8" fmla="*/ 329784 h 344774"/>
              <a:gd name="connsiteX9" fmla="*/ 615556 w 1215512"/>
              <a:gd name="connsiteY9" fmla="*/ 344774 h 344774"/>
              <a:gd name="connsiteX10" fmla="*/ 165851 w 1215512"/>
              <a:gd name="connsiteY10" fmla="*/ 329784 h 344774"/>
              <a:gd name="connsiteX11" fmla="*/ 120881 w 1215512"/>
              <a:gd name="connsiteY11" fmla="*/ 314793 h 344774"/>
              <a:gd name="connsiteX12" fmla="*/ 60920 w 1215512"/>
              <a:gd name="connsiteY12" fmla="*/ 299803 h 344774"/>
              <a:gd name="connsiteX13" fmla="*/ 30940 w 1215512"/>
              <a:gd name="connsiteY13" fmla="*/ 254833 h 344774"/>
              <a:gd name="connsiteX14" fmla="*/ 959 w 1215512"/>
              <a:gd name="connsiteY14" fmla="*/ 224852 h 344774"/>
              <a:gd name="connsiteX15" fmla="*/ 60920 w 1215512"/>
              <a:gd name="connsiteY15" fmla="*/ 149902 h 344774"/>
              <a:gd name="connsiteX16" fmla="*/ 105891 w 1215512"/>
              <a:gd name="connsiteY16" fmla="*/ 134911 h 344774"/>
              <a:gd name="connsiteX17" fmla="*/ 360723 w 1215512"/>
              <a:gd name="connsiteY17" fmla="*/ 119921 h 3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5512" h="344774">
                <a:moveTo>
                  <a:pt x="1005300" y="0"/>
                </a:moveTo>
                <a:cubicBezTo>
                  <a:pt x="1180627" y="35065"/>
                  <a:pt x="1014243" y="-12624"/>
                  <a:pt x="1110232" y="44970"/>
                </a:cubicBezTo>
                <a:cubicBezTo>
                  <a:pt x="1123781" y="53100"/>
                  <a:pt x="1141069" y="52895"/>
                  <a:pt x="1155202" y="59961"/>
                </a:cubicBezTo>
                <a:cubicBezTo>
                  <a:pt x="1171316" y="68018"/>
                  <a:pt x="1185183" y="79948"/>
                  <a:pt x="1200173" y="89941"/>
                </a:cubicBezTo>
                <a:cubicBezTo>
                  <a:pt x="1205170" y="104931"/>
                  <a:pt x="1217761" y="119325"/>
                  <a:pt x="1215163" y="134911"/>
                </a:cubicBezTo>
                <a:cubicBezTo>
                  <a:pt x="1192409" y="271432"/>
                  <a:pt x="1203693" y="266121"/>
                  <a:pt x="1110232" y="284813"/>
                </a:cubicBezTo>
                <a:cubicBezTo>
                  <a:pt x="1080428" y="290774"/>
                  <a:pt x="1050195" y="294366"/>
                  <a:pt x="1020291" y="299803"/>
                </a:cubicBezTo>
                <a:cubicBezTo>
                  <a:pt x="995224" y="304361"/>
                  <a:pt x="970058" y="308613"/>
                  <a:pt x="945340" y="314793"/>
                </a:cubicBezTo>
                <a:cubicBezTo>
                  <a:pt x="930011" y="318625"/>
                  <a:pt x="916105" y="328353"/>
                  <a:pt x="900369" y="329784"/>
                </a:cubicBezTo>
                <a:cubicBezTo>
                  <a:pt x="805690" y="338391"/>
                  <a:pt x="710494" y="339777"/>
                  <a:pt x="615556" y="344774"/>
                </a:cubicBezTo>
                <a:cubicBezTo>
                  <a:pt x="465654" y="339777"/>
                  <a:pt x="315561" y="338858"/>
                  <a:pt x="165851" y="329784"/>
                </a:cubicBezTo>
                <a:cubicBezTo>
                  <a:pt x="150079" y="328828"/>
                  <a:pt x="136074" y="319134"/>
                  <a:pt x="120881" y="314793"/>
                </a:cubicBezTo>
                <a:cubicBezTo>
                  <a:pt x="101072" y="309133"/>
                  <a:pt x="80907" y="304800"/>
                  <a:pt x="60920" y="299803"/>
                </a:cubicBezTo>
                <a:cubicBezTo>
                  <a:pt x="50927" y="284813"/>
                  <a:pt x="42194" y="268901"/>
                  <a:pt x="30940" y="254833"/>
                </a:cubicBezTo>
                <a:cubicBezTo>
                  <a:pt x="22111" y="243797"/>
                  <a:pt x="3731" y="238711"/>
                  <a:pt x="959" y="224852"/>
                </a:cubicBezTo>
                <a:cubicBezTo>
                  <a:pt x="-6899" y="185560"/>
                  <a:pt x="35351" y="162687"/>
                  <a:pt x="60920" y="149902"/>
                </a:cubicBezTo>
                <a:cubicBezTo>
                  <a:pt x="75053" y="142835"/>
                  <a:pt x="90562" y="138743"/>
                  <a:pt x="105891" y="134911"/>
                </a:cubicBezTo>
                <a:cubicBezTo>
                  <a:pt x="212885" y="108162"/>
                  <a:pt x="218321" y="119921"/>
                  <a:pt x="360723" y="11992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>
            <a:off x="1957071" y="3140507"/>
            <a:ext cx="1064302" cy="315784"/>
          </a:xfrm>
          <a:custGeom>
            <a:avLst/>
            <a:gdLst>
              <a:gd name="connsiteX0" fmla="*/ 1034321 w 1244184"/>
              <a:gd name="connsiteY0" fmla="*/ 0 h 389744"/>
              <a:gd name="connsiteX1" fmla="*/ 1154243 w 1244184"/>
              <a:gd name="connsiteY1" fmla="*/ 44970 h 389744"/>
              <a:gd name="connsiteX2" fmla="*/ 1169233 w 1244184"/>
              <a:gd name="connsiteY2" fmla="*/ 89941 h 389744"/>
              <a:gd name="connsiteX3" fmla="*/ 1244184 w 1244184"/>
              <a:gd name="connsiteY3" fmla="*/ 164891 h 389744"/>
              <a:gd name="connsiteX4" fmla="*/ 1229193 w 1244184"/>
              <a:gd name="connsiteY4" fmla="*/ 284813 h 389744"/>
              <a:gd name="connsiteX5" fmla="*/ 1139252 w 1244184"/>
              <a:gd name="connsiteY5" fmla="*/ 329783 h 389744"/>
              <a:gd name="connsiteX6" fmla="*/ 929390 w 1244184"/>
              <a:gd name="connsiteY6" fmla="*/ 359764 h 389744"/>
              <a:gd name="connsiteX7" fmla="*/ 869430 w 1244184"/>
              <a:gd name="connsiteY7" fmla="*/ 374754 h 389744"/>
              <a:gd name="connsiteX8" fmla="*/ 689548 w 1244184"/>
              <a:gd name="connsiteY8" fmla="*/ 389744 h 389744"/>
              <a:gd name="connsiteX9" fmla="*/ 314793 w 1244184"/>
              <a:gd name="connsiteY9" fmla="*/ 374754 h 389744"/>
              <a:gd name="connsiteX10" fmla="*/ 269823 w 1244184"/>
              <a:gd name="connsiteY10" fmla="*/ 359764 h 389744"/>
              <a:gd name="connsiteX11" fmla="*/ 149902 w 1244184"/>
              <a:gd name="connsiteY11" fmla="*/ 329783 h 389744"/>
              <a:gd name="connsiteX12" fmla="*/ 89941 w 1244184"/>
              <a:gd name="connsiteY12" fmla="*/ 314793 h 389744"/>
              <a:gd name="connsiteX13" fmla="*/ 44970 w 1244184"/>
              <a:gd name="connsiteY13" fmla="*/ 284813 h 389744"/>
              <a:gd name="connsiteX14" fmla="*/ 29980 w 1244184"/>
              <a:gd name="connsiteY14" fmla="*/ 239842 h 389744"/>
              <a:gd name="connsiteX15" fmla="*/ 0 w 1244184"/>
              <a:gd name="connsiteY15" fmla="*/ 194872 h 389744"/>
              <a:gd name="connsiteX16" fmla="*/ 14990 w 1244184"/>
              <a:gd name="connsiteY16" fmla="*/ 149901 h 389744"/>
              <a:gd name="connsiteX17" fmla="*/ 119921 w 1244184"/>
              <a:gd name="connsiteY17" fmla="*/ 104931 h 389744"/>
              <a:gd name="connsiteX18" fmla="*/ 389744 w 1244184"/>
              <a:gd name="connsiteY18" fmla="*/ 119921 h 3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4184" h="389744">
                <a:moveTo>
                  <a:pt x="1034321" y="0"/>
                </a:moveTo>
                <a:cubicBezTo>
                  <a:pt x="1074949" y="8125"/>
                  <a:pt x="1124835" y="8210"/>
                  <a:pt x="1154243" y="44970"/>
                </a:cubicBezTo>
                <a:cubicBezTo>
                  <a:pt x="1164114" y="57309"/>
                  <a:pt x="1159752" y="77300"/>
                  <a:pt x="1169233" y="89941"/>
                </a:cubicBezTo>
                <a:cubicBezTo>
                  <a:pt x="1190432" y="118207"/>
                  <a:pt x="1244184" y="164891"/>
                  <a:pt x="1244184" y="164891"/>
                </a:cubicBezTo>
                <a:cubicBezTo>
                  <a:pt x="1239187" y="204865"/>
                  <a:pt x="1244155" y="247409"/>
                  <a:pt x="1229193" y="284813"/>
                </a:cubicBezTo>
                <a:cubicBezTo>
                  <a:pt x="1221305" y="304534"/>
                  <a:pt x="1157260" y="325781"/>
                  <a:pt x="1139252" y="329783"/>
                </a:cubicBezTo>
                <a:cubicBezTo>
                  <a:pt x="1054337" y="348653"/>
                  <a:pt x="1020141" y="344638"/>
                  <a:pt x="929390" y="359764"/>
                </a:cubicBezTo>
                <a:cubicBezTo>
                  <a:pt x="909069" y="363151"/>
                  <a:pt x="889873" y="372199"/>
                  <a:pt x="869430" y="374754"/>
                </a:cubicBezTo>
                <a:cubicBezTo>
                  <a:pt x="809726" y="382217"/>
                  <a:pt x="749509" y="384747"/>
                  <a:pt x="689548" y="389744"/>
                </a:cubicBezTo>
                <a:cubicBezTo>
                  <a:pt x="564630" y="384747"/>
                  <a:pt x="439494" y="383661"/>
                  <a:pt x="314793" y="374754"/>
                </a:cubicBezTo>
                <a:cubicBezTo>
                  <a:pt x="299032" y="373628"/>
                  <a:pt x="285067" y="363922"/>
                  <a:pt x="269823" y="359764"/>
                </a:cubicBezTo>
                <a:cubicBezTo>
                  <a:pt x="230071" y="348922"/>
                  <a:pt x="189876" y="339777"/>
                  <a:pt x="149902" y="329783"/>
                </a:cubicBezTo>
                <a:lnTo>
                  <a:pt x="89941" y="314793"/>
                </a:lnTo>
                <a:cubicBezTo>
                  <a:pt x="74951" y="304800"/>
                  <a:pt x="56225" y="298881"/>
                  <a:pt x="44970" y="284813"/>
                </a:cubicBezTo>
                <a:cubicBezTo>
                  <a:pt x="35099" y="272474"/>
                  <a:pt x="37046" y="253975"/>
                  <a:pt x="29980" y="239842"/>
                </a:cubicBezTo>
                <a:cubicBezTo>
                  <a:pt x="21923" y="223728"/>
                  <a:pt x="9993" y="209862"/>
                  <a:pt x="0" y="194872"/>
                </a:cubicBezTo>
                <a:cubicBezTo>
                  <a:pt x="4997" y="179882"/>
                  <a:pt x="5119" y="162240"/>
                  <a:pt x="14990" y="149901"/>
                </a:cubicBezTo>
                <a:cubicBezTo>
                  <a:pt x="40870" y="117552"/>
                  <a:pt x="83917" y="113932"/>
                  <a:pt x="119921" y="104931"/>
                </a:cubicBezTo>
                <a:cubicBezTo>
                  <a:pt x="379742" y="120214"/>
                  <a:pt x="289663" y="119921"/>
                  <a:pt x="389744" y="11992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1931691" y="3470523"/>
            <a:ext cx="1140188" cy="319873"/>
          </a:xfrm>
          <a:custGeom>
            <a:avLst/>
            <a:gdLst>
              <a:gd name="connsiteX0" fmla="*/ 1079300 w 1314867"/>
              <a:gd name="connsiteY0" fmla="*/ 0 h 299803"/>
              <a:gd name="connsiteX1" fmla="*/ 1154251 w 1314867"/>
              <a:gd name="connsiteY1" fmla="*/ 29980 h 299803"/>
              <a:gd name="connsiteX2" fmla="*/ 1289163 w 1314867"/>
              <a:gd name="connsiteY2" fmla="*/ 74951 h 299803"/>
              <a:gd name="connsiteX3" fmla="*/ 1289163 w 1314867"/>
              <a:gd name="connsiteY3" fmla="*/ 239842 h 299803"/>
              <a:gd name="connsiteX4" fmla="*/ 1109281 w 1314867"/>
              <a:gd name="connsiteY4" fmla="*/ 269823 h 299803"/>
              <a:gd name="connsiteX5" fmla="*/ 1019340 w 1314867"/>
              <a:gd name="connsiteY5" fmla="*/ 299803 h 299803"/>
              <a:gd name="connsiteX6" fmla="*/ 149910 w 1314867"/>
              <a:gd name="connsiteY6" fmla="*/ 284813 h 299803"/>
              <a:gd name="connsiteX7" fmla="*/ 59969 w 1314867"/>
              <a:gd name="connsiteY7" fmla="*/ 254833 h 299803"/>
              <a:gd name="connsiteX8" fmla="*/ 14999 w 1314867"/>
              <a:gd name="connsiteY8" fmla="*/ 224852 h 299803"/>
              <a:gd name="connsiteX9" fmla="*/ 29989 w 1314867"/>
              <a:gd name="connsiteY9" fmla="*/ 119921 h 299803"/>
              <a:gd name="connsiteX10" fmla="*/ 149910 w 1314867"/>
              <a:gd name="connsiteY10" fmla="*/ 89941 h 299803"/>
              <a:gd name="connsiteX11" fmla="*/ 194881 w 1314867"/>
              <a:gd name="connsiteY11" fmla="*/ 74951 h 299803"/>
              <a:gd name="connsiteX12" fmla="*/ 434723 w 1314867"/>
              <a:gd name="connsiteY12" fmla="*/ 74951 h 2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4867" h="299803">
                <a:moveTo>
                  <a:pt x="1079300" y="0"/>
                </a:moveTo>
                <a:cubicBezTo>
                  <a:pt x="1104284" y="9993"/>
                  <a:pt x="1128291" y="22900"/>
                  <a:pt x="1154251" y="29980"/>
                </a:cubicBezTo>
                <a:cubicBezTo>
                  <a:pt x="1290961" y="67264"/>
                  <a:pt x="1201714" y="16651"/>
                  <a:pt x="1289163" y="74951"/>
                </a:cubicBezTo>
                <a:cubicBezTo>
                  <a:pt x="1304138" y="119877"/>
                  <a:pt x="1338629" y="201791"/>
                  <a:pt x="1289163" y="239842"/>
                </a:cubicBezTo>
                <a:cubicBezTo>
                  <a:pt x="1240981" y="276905"/>
                  <a:pt x="1166949" y="250600"/>
                  <a:pt x="1109281" y="269823"/>
                </a:cubicBezTo>
                <a:lnTo>
                  <a:pt x="1019340" y="299803"/>
                </a:lnTo>
                <a:cubicBezTo>
                  <a:pt x="729530" y="294806"/>
                  <a:pt x="439445" y="298385"/>
                  <a:pt x="149910" y="284813"/>
                </a:cubicBezTo>
                <a:cubicBezTo>
                  <a:pt x="118343" y="283333"/>
                  <a:pt x="59969" y="254833"/>
                  <a:pt x="59969" y="254833"/>
                </a:cubicBezTo>
                <a:cubicBezTo>
                  <a:pt x="44979" y="244839"/>
                  <a:pt x="26253" y="238920"/>
                  <a:pt x="14999" y="224852"/>
                </a:cubicBezTo>
                <a:cubicBezTo>
                  <a:pt x="-8098" y="195981"/>
                  <a:pt x="-5586" y="141266"/>
                  <a:pt x="29989" y="119921"/>
                </a:cubicBezTo>
                <a:cubicBezTo>
                  <a:pt x="65321" y="98722"/>
                  <a:pt x="110820" y="102971"/>
                  <a:pt x="149910" y="89941"/>
                </a:cubicBezTo>
                <a:cubicBezTo>
                  <a:pt x="164900" y="84944"/>
                  <a:pt x="179102" y="75781"/>
                  <a:pt x="194881" y="74951"/>
                </a:cubicBezTo>
                <a:cubicBezTo>
                  <a:pt x="274718" y="70749"/>
                  <a:pt x="354776" y="74951"/>
                  <a:pt x="434723" y="7495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1931691" y="3851715"/>
            <a:ext cx="1177583" cy="329783"/>
          </a:xfrm>
          <a:custGeom>
            <a:avLst/>
            <a:gdLst>
              <a:gd name="connsiteX0" fmla="*/ 1004341 w 1252535"/>
              <a:gd name="connsiteY0" fmla="*/ 0 h 329783"/>
              <a:gd name="connsiteX1" fmla="*/ 1199213 w 1252535"/>
              <a:gd name="connsiteY1" fmla="*/ 44970 h 329783"/>
              <a:gd name="connsiteX2" fmla="*/ 1229194 w 1252535"/>
              <a:gd name="connsiteY2" fmla="*/ 74950 h 329783"/>
              <a:gd name="connsiteX3" fmla="*/ 1229194 w 1252535"/>
              <a:gd name="connsiteY3" fmla="*/ 239842 h 329783"/>
              <a:gd name="connsiteX4" fmla="*/ 1139253 w 1252535"/>
              <a:gd name="connsiteY4" fmla="*/ 269823 h 329783"/>
              <a:gd name="connsiteX5" fmla="*/ 974361 w 1252535"/>
              <a:gd name="connsiteY5" fmla="*/ 314793 h 329783"/>
              <a:gd name="connsiteX6" fmla="*/ 494676 w 1252535"/>
              <a:gd name="connsiteY6" fmla="*/ 329783 h 329783"/>
              <a:gd name="connsiteX7" fmla="*/ 89941 w 1252535"/>
              <a:gd name="connsiteY7" fmla="*/ 314793 h 329783"/>
              <a:gd name="connsiteX8" fmla="*/ 59961 w 1252535"/>
              <a:gd name="connsiteY8" fmla="*/ 269823 h 329783"/>
              <a:gd name="connsiteX9" fmla="*/ 14990 w 1252535"/>
              <a:gd name="connsiteY9" fmla="*/ 254832 h 329783"/>
              <a:gd name="connsiteX10" fmla="*/ 0 w 1252535"/>
              <a:gd name="connsiteY10" fmla="*/ 209862 h 329783"/>
              <a:gd name="connsiteX11" fmla="*/ 14990 w 1252535"/>
              <a:gd name="connsiteY11" fmla="*/ 89941 h 329783"/>
              <a:gd name="connsiteX12" fmla="*/ 104931 w 1252535"/>
              <a:gd name="connsiteY12" fmla="*/ 44970 h 329783"/>
              <a:gd name="connsiteX13" fmla="*/ 389745 w 1252535"/>
              <a:gd name="connsiteY13" fmla="*/ 29980 h 32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2535" h="329783">
                <a:moveTo>
                  <a:pt x="1004341" y="0"/>
                </a:moveTo>
                <a:cubicBezTo>
                  <a:pt x="1126113" y="12177"/>
                  <a:pt x="1128984" y="-11213"/>
                  <a:pt x="1199213" y="44970"/>
                </a:cubicBezTo>
                <a:cubicBezTo>
                  <a:pt x="1210249" y="53799"/>
                  <a:pt x="1219200" y="64957"/>
                  <a:pt x="1229194" y="74950"/>
                </a:cubicBezTo>
                <a:cubicBezTo>
                  <a:pt x="1247058" y="128542"/>
                  <a:pt x="1271295" y="179697"/>
                  <a:pt x="1229194" y="239842"/>
                </a:cubicBezTo>
                <a:cubicBezTo>
                  <a:pt x="1211071" y="265731"/>
                  <a:pt x="1169233" y="259829"/>
                  <a:pt x="1139253" y="269823"/>
                </a:cubicBezTo>
                <a:cubicBezTo>
                  <a:pt x="1092753" y="285323"/>
                  <a:pt x="1011666" y="313627"/>
                  <a:pt x="974361" y="314793"/>
                </a:cubicBezTo>
                <a:lnTo>
                  <a:pt x="494676" y="329783"/>
                </a:lnTo>
                <a:cubicBezTo>
                  <a:pt x="359764" y="324786"/>
                  <a:pt x="223679" y="333239"/>
                  <a:pt x="89941" y="314793"/>
                </a:cubicBezTo>
                <a:cubicBezTo>
                  <a:pt x="72094" y="312331"/>
                  <a:pt x="74029" y="281077"/>
                  <a:pt x="59961" y="269823"/>
                </a:cubicBezTo>
                <a:cubicBezTo>
                  <a:pt x="47622" y="259952"/>
                  <a:pt x="29980" y="259829"/>
                  <a:pt x="14990" y="254832"/>
                </a:cubicBezTo>
                <a:cubicBezTo>
                  <a:pt x="9993" y="239842"/>
                  <a:pt x="0" y="225663"/>
                  <a:pt x="0" y="209862"/>
                </a:cubicBezTo>
                <a:cubicBezTo>
                  <a:pt x="0" y="169577"/>
                  <a:pt x="3414" y="128527"/>
                  <a:pt x="14990" y="89941"/>
                </a:cubicBezTo>
                <a:cubicBezTo>
                  <a:pt x="25558" y="54716"/>
                  <a:pt x="80793" y="49797"/>
                  <a:pt x="104931" y="44970"/>
                </a:cubicBezTo>
                <a:cubicBezTo>
                  <a:pt x="233276" y="19301"/>
                  <a:pt x="219339" y="29980"/>
                  <a:pt x="389745" y="2998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 27"/>
          <p:cNvSpPr/>
          <p:nvPr/>
        </p:nvSpPr>
        <p:spPr>
          <a:xfrm>
            <a:off x="1886439" y="4257207"/>
            <a:ext cx="1201613" cy="344773"/>
          </a:xfrm>
          <a:custGeom>
            <a:avLst/>
            <a:gdLst>
              <a:gd name="connsiteX0" fmla="*/ 946702 w 1201613"/>
              <a:gd name="connsiteY0" fmla="*/ 14990 h 344773"/>
              <a:gd name="connsiteX1" fmla="*/ 1021653 w 1201613"/>
              <a:gd name="connsiteY1" fmla="*/ 0 h 344773"/>
              <a:gd name="connsiteX2" fmla="*/ 1141574 w 1201613"/>
              <a:gd name="connsiteY2" fmla="*/ 29980 h 344773"/>
              <a:gd name="connsiteX3" fmla="*/ 1186545 w 1201613"/>
              <a:gd name="connsiteY3" fmla="*/ 74950 h 344773"/>
              <a:gd name="connsiteX4" fmla="*/ 1186545 w 1201613"/>
              <a:gd name="connsiteY4" fmla="*/ 179882 h 344773"/>
              <a:gd name="connsiteX5" fmla="*/ 1156564 w 1201613"/>
              <a:gd name="connsiteY5" fmla="*/ 209862 h 344773"/>
              <a:gd name="connsiteX6" fmla="*/ 1111594 w 1201613"/>
              <a:gd name="connsiteY6" fmla="*/ 239842 h 344773"/>
              <a:gd name="connsiteX7" fmla="*/ 1081613 w 1201613"/>
              <a:gd name="connsiteY7" fmla="*/ 269823 h 344773"/>
              <a:gd name="connsiteX8" fmla="*/ 991672 w 1201613"/>
              <a:gd name="connsiteY8" fmla="*/ 299803 h 344773"/>
              <a:gd name="connsiteX9" fmla="*/ 886741 w 1201613"/>
              <a:gd name="connsiteY9" fmla="*/ 329783 h 344773"/>
              <a:gd name="connsiteX10" fmla="*/ 646899 w 1201613"/>
              <a:gd name="connsiteY10" fmla="*/ 344773 h 344773"/>
              <a:gd name="connsiteX11" fmla="*/ 332105 w 1201613"/>
              <a:gd name="connsiteY11" fmla="*/ 329783 h 344773"/>
              <a:gd name="connsiteX12" fmla="*/ 152223 w 1201613"/>
              <a:gd name="connsiteY12" fmla="*/ 299803 h 344773"/>
              <a:gd name="connsiteX13" fmla="*/ 107253 w 1201613"/>
              <a:gd name="connsiteY13" fmla="*/ 284813 h 344773"/>
              <a:gd name="connsiteX14" fmla="*/ 47292 w 1201613"/>
              <a:gd name="connsiteY14" fmla="*/ 269823 h 344773"/>
              <a:gd name="connsiteX15" fmla="*/ 17312 w 1201613"/>
              <a:gd name="connsiteY15" fmla="*/ 239842 h 344773"/>
              <a:gd name="connsiteX16" fmla="*/ 17312 w 1201613"/>
              <a:gd name="connsiteY16" fmla="*/ 134911 h 344773"/>
              <a:gd name="connsiteX17" fmla="*/ 77272 w 1201613"/>
              <a:gd name="connsiteY17" fmla="*/ 119921 h 344773"/>
              <a:gd name="connsiteX18" fmla="*/ 167213 w 1201613"/>
              <a:gd name="connsiteY18" fmla="*/ 89941 h 344773"/>
              <a:gd name="connsiteX19" fmla="*/ 212184 w 1201613"/>
              <a:gd name="connsiteY19" fmla="*/ 74950 h 344773"/>
              <a:gd name="connsiteX20" fmla="*/ 332105 w 1201613"/>
              <a:gd name="connsiteY20" fmla="*/ 74950 h 3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1613" h="344773">
                <a:moveTo>
                  <a:pt x="946702" y="14990"/>
                </a:moveTo>
                <a:cubicBezTo>
                  <a:pt x="971686" y="9993"/>
                  <a:pt x="996175" y="0"/>
                  <a:pt x="1021653" y="0"/>
                </a:cubicBezTo>
                <a:cubicBezTo>
                  <a:pt x="1057832" y="0"/>
                  <a:pt x="1106087" y="18151"/>
                  <a:pt x="1141574" y="29980"/>
                </a:cubicBezTo>
                <a:cubicBezTo>
                  <a:pt x="1156564" y="44970"/>
                  <a:pt x="1174786" y="57311"/>
                  <a:pt x="1186545" y="74950"/>
                </a:cubicBezTo>
                <a:cubicBezTo>
                  <a:pt x="1209017" y="108658"/>
                  <a:pt x="1204106" y="144760"/>
                  <a:pt x="1186545" y="179882"/>
                </a:cubicBezTo>
                <a:cubicBezTo>
                  <a:pt x="1180224" y="192523"/>
                  <a:pt x="1167600" y="201033"/>
                  <a:pt x="1156564" y="209862"/>
                </a:cubicBezTo>
                <a:cubicBezTo>
                  <a:pt x="1142496" y="221116"/>
                  <a:pt x="1125662" y="228588"/>
                  <a:pt x="1111594" y="239842"/>
                </a:cubicBezTo>
                <a:cubicBezTo>
                  <a:pt x="1100558" y="248671"/>
                  <a:pt x="1094254" y="263502"/>
                  <a:pt x="1081613" y="269823"/>
                </a:cubicBezTo>
                <a:cubicBezTo>
                  <a:pt x="1053347" y="283956"/>
                  <a:pt x="1021652" y="289810"/>
                  <a:pt x="991672" y="299803"/>
                </a:cubicBezTo>
                <a:cubicBezTo>
                  <a:pt x="964277" y="308935"/>
                  <a:pt x="913632" y="327094"/>
                  <a:pt x="886741" y="329783"/>
                </a:cubicBezTo>
                <a:cubicBezTo>
                  <a:pt x="807035" y="337753"/>
                  <a:pt x="726846" y="339776"/>
                  <a:pt x="646899" y="344773"/>
                </a:cubicBezTo>
                <a:cubicBezTo>
                  <a:pt x="541968" y="339776"/>
                  <a:pt x="436724" y="339294"/>
                  <a:pt x="332105" y="329783"/>
                </a:cubicBezTo>
                <a:cubicBezTo>
                  <a:pt x="271567" y="324280"/>
                  <a:pt x="152223" y="299803"/>
                  <a:pt x="152223" y="299803"/>
                </a:cubicBezTo>
                <a:cubicBezTo>
                  <a:pt x="137233" y="294806"/>
                  <a:pt x="122446" y="289154"/>
                  <a:pt x="107253" y="284813"/>
                </a:cubicBezTo>
                <a:cubicBezTo>
                  <a:pt x="87444" y="279153"/>
                  <a:pt x="65719" y="279037"/>
                  <a:pt x="47292" y="269823"/>
                </a:cubicBezTo>
                <a:cubicBezTo>
                  <a:pt x="34651" y="263502"/>
                  <a:pt x="27305" y="249836"/>
                  <a:pt x="17312" y="239842"/>
                </a:cubicBezTo>
                <a:cubicBezTo>
                  <a:pt x="6634" y="207808"/>
                  <a:pt x="-15627" y="167851"/>
                  <a:pt x="17312" y="134911"/>
                </a:cubicBezTo>
                <a:cubicBezTo>
                  <a:pt x="31880" y="120343"/>
                  <a:pt x="57539" y="125841"/>
                  <a:pt x="77272" y="119921"/>
                </a:cubicBezTo>
                <a:cubicBezTo>
                  <a:pt x="107541" y="110840"/>
                  <a:pt x="137233" y="99934"/>
                  <a:pt x="167213" y="89941"/>
                </a:cubicBezTo>
                <a:cubicBezTo>
                  <a:pt x="182203" y="84944"/>
                  <a:pt x="196383" y="74950"/>
                  <a:pt x="212184" y="74950"/>
                </a:cubicBezTo>
                <a:lnTo>
                  <a:pt x="332105" y="7495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>
            <a:off x="1886438" y="4661942"/>
            <a:ext cx="1248411" cy="374754"/>
          </a:xfrm>
          <a:custGeom>
            <a:avLst/>
            <a:gdLst>
              <a:gd name="connsiteX0" fmla="*/ 1064301 w 1351020"/>
              <a:gd name="connsiteY0" fmla="*/ 0 h 419725"/>
              <a:gd name="connsiteX1" fmla="*/ 1259173 w 1351020"/>
              <a:gd name="connsiteY1" fmla="*/ 14990 h 419725"/>
              <a:gd name="connsiteX2" fmla="*/ 1304144 w 1351020"/>
              <a:gd name="connsiteY2" fmla="*/ 29980 h 419725"/>
              <a:gd name="connsiteX3" fmla="*/ 1334124 w 1351020"/>
              <a:gd name="connsiteY3" fmla="*/ 59961 h 419725"/>
              <a:gd name="connsiteX4" fmla="*/ 1334124 w 1351020"/>
              <a:gd name="connsiteY4" fmla="*/ 164892 h 419725"/>
              <a:gd name="connsiteX5" fmla="*/ 1289154 w 1351020"/>
              <a:gd name="connsiteY5" fmla="*/ 179882 h 419725"/>
              <a:gd name="connsiteX6" fmla="*/ 1214203 w 1351020"/>
              <a:gd name="connsiteY6" fmla="*/ 224852 h 419725"/>
              <a:gd name="connsiteX7" fmla="*/ 1094281 w 1351020"/>
              <a:gd name="connsiteY7" fmla="*/ 314793 h 419725"/>
              <a:gd name="connsiteX8" fmla="*/ 899409 w 1351020"/>
              <a:gd name="connsiteY8" fmla="*/ 359764 h 419725"/>
              <a:gd name="connsiteX9" fmla="*/ 629586 w 1351020"/>
              <a:gd name="connsiteY9" fmla="*/ 404734 h 419725"/>
              <a:gd name="connsiteX10" fmla="*/ 584616 w 1351020"/>
              <a:gd name="connsiteY10" fmla="*/ 419725 h 419725"/>
              <a:gd name="connsiteX11" fmla="*/ 329783 w 1351020"/>
              <a:gd name="connsiteY11" fmla="*/ 389744 h 419725"/>
              <a:gd name="connsiteX12" fmla="*/ 224852 w 1351020"/>
              <a:gd name="connsiteY12" fmla="*/ 374754 h 419725"/>
              <a:gd name="connsiteX13" fmla="*/ 179881 w 1351020"/>
              <a:gd name="connsiteY13" fmla="*/ 359764 h 419725"/>
              <a:gd name="connsiteX14" fmla="*/ 29980 w 1351020"/>
              <a:gd name="connsiteY14" fmla="*/ 344774 h 419725"/>
              <a:gd name="connsiteX15" fmla="*/ 0 w 1351020"/>
              <a:gd name="connsiteY15" fmla="*/ 254833 h 419725"/>
              <a:gd name="connsiteX16" fmla="*/ 44970 w 1351020"/>
              <a:gd name="connsiteY16" fmla="*/ 164892 h 419725"/>
              <a:gd name="connsiteX17" fmla="*/ 74950 w 1351020"/>
              <a:gd name="connsiteY17" fmla="*/ 134911 h 419725"/>
              <a:gd name="connsiteX18" fmla="*/ 179881 w 1351020"/>
              <a:gd name="connsiteY18" fmla="*/ 104931 h 419725"/>
              <a:gd name="connsiteX19" fmla="*/ 449704 w 1351020"/>
              <a:gd name="connsiteY19" fmla="*/ 89941 h 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1020" h="419725">
                <a:moveTo>
                  <a:pt x="1064301" y="0"/>
                </a:moveTo>
                <a:cubicBezTo>
                  <a:pt x="1129258" y="4997"/>
                  <a:pt x="1194527" y="6909"/>
                  <a:pt x="1259173" y="14990"/>
                </a:cubicBezTo>
                <a:cubicBezTo>
                  <a:pt x="1274852" y="16950"/>
                  <a:pt x="1290595" y="21850"/>
                  <a:pt x="1304144" y="29980"/>
                </a:cubicBezTo>
                <a:cubicBezTo>
                  <a:pt x="1316263" y="37251"/>
                  <a:pt x="1324131" y="49967"/>
                  <a:pt x="1334124" y="59961"/>
                </a:cubicBezTo>
                <a:cubicBezTo>
                  <a:pt x="1346288" y="96453"/>
                  <a:pt x="1365125" y="126140"/>
                  <a:pt x="1334124" y="164892"/>
                </a:cubicBezTo>
                <a:cubicBezTo>
                  <a:pt x="1324253" y="177230"/>
                  <a:pt x="1304144" y="174885"/>
                  <a:pt x="1289154" y="179882"/>
                </a:cubicBezTo>
                <a:cubicBezTo>
                  <a:pt x="1213186" y="255848"/>
                  <a:pt x="1311504" y="166471"/>
                  <a:pt x="1214203" y="224852"/>
                </a:cubicBezTo>
                <a:cubicBezTo>
                  <a:pt x="1125417" y="278124"/>
                  <a:pt x="1280945" y="252570"/>
                  <a:pt x="1094281" y="314793"/>
                </a:cubicBezTo>
                <a:cubicBezTo>
                  <a:pt x="918610" y="373351"/>
                  <a:pt x="1093998" y="320847"/>
                  <a:pt x="899409" y="359764"/>
                </a:cubicBezTo>
                <a:cubicBezTo>
                  <a:pt x="646452" y="410355"/>
                  <a:pt x="923250" y="375368"/>
                  <a:pt x="629586" y="404734"/>
                </a:cubicBezTo>
                <a:cubicBezTo>
                  <a:pt x="614596" y="409731"/>
                  <a:pt x="600417" y="419725"/>
                  <a:pt x="584616" y="419725"/>
                </a:cubicBezTo>
                <a:cubicBezTo>
                  <a:pt x="418721" y="419725"/>
                  <a:pt x="447060" y="409290"/>
                  <a:pt x="329783" y="389744"/>
                </a:cubicBezTo>
                <a:cubicBezTo>
                  <a:pt x="294932" y="383936"/>
                  <a:pt x="259829" y="379751"/>
                  <a:pt x="224852" y="374754"/>
                </a:cubicBezTo>
                <a:cubicBezTo>
                  <a:pt x="209862" y="369757"/>
                  <a:pt x="195498" y="362167"/>
                  <a:pt x="179881" y="359764"/>
                </a:cubicBezTo>
                <a:cubicBezTo>
                  <a:pt x="130249" y="352128"/>
                  <a:pt x="73356" y="370077"/>
                  <a:pt x="29980" y="344774"/>
                </a:cubicBezTo>
                <a:cubicBezTo>
                  <a:pt x="2683" y="328851"/>
                  <a:pt x="0" y="254833"/>
                  <a:pt x="0" y="254833"/>
                </a:cubicBezTo>
                <a:cubicBezTo>
                  <a:pt x="15833" y="207333"/>
                  <a:pt x="11760" y="206406"/>
                  <a:pt x="44970" y="164892"/>
                </a:cubicBezTo>
                <a:cubicBezTo>
                  <a:pt x="53799" y="153856"/>
                  <a:pt x="62831" y="142182"/>
                  <a:pt x="74950" y="134911"/>
                </a:cubicBezTo>
                <a:cubicBezTo>
                  <a:pt x="88296" y="126903"/>
                  <a:pt x="171307" y="106156"/>
                  <a:pt x="179881" y="104931"/>
                </a:cubicBezTo>
                <a:cubicBezTo>
                  <a:pt x="312655" y="85964"/>
                  <a:pt x="324863" y="89941"/>
                  <a:pt x="449704" y="8994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igura a mano libera 29"/>
          <p:cNvSpPr/>
          <p:nvPr/>
        </p:nvSpPr>
        <p:spPr>
          <a:xfrm>
            <a:off x="899410" y="5036695"/>
            <a:ext cx="2113788" cy="254860"/>
          </a:xfrm>
          <a:custGeom>
            <a:avLst/>
            <a:gdLst>
              <a:gd name="connsiteX0" fmla="*/ 1948721 w 2113788"/>
              <a:gd name="connsiteY0" fmla="*/ 0 h 254860"/>
              <a:gd name="connsiteX1" fmla="*/ 2023672 w 2113788"/>
              <a:gd name="connsiteY1" fmla="*/ 29980 h 254860"/>
              <a:gd name="connsiteX2" fmla="*/ 2098623 w 2113788"/>
              <a:gd name="connsiteY2" fmla="*/ 89941 h 254860"/>
              <a:gd name="connsiteX3" fmla="*/ 2113613 w 2113788"/>
              <a:gd name="connsiteY3" fmla="*/ 134912 h 254860"/>
              <a:gd name="connsiteX4" fmla="*/ 2023672 w 2113788"/>
              <a:gd name="connsiteY4" fmla="*/ 239843 h 254860"/>
              <a:gd name="connsiteX5" fmla="*/ 1708879 w 2113788"/>
              <a:gd name="connsiteY5" fmla="*/ 209862 h 254860"/>
              <a:gd name="connsiteX6" fmla="*/ 1618938 w 2113788"/>
              <a:gd name="connsiteY6" fmla="*/ 179882 h 254860"/>
              <a:gd name="connsiteX7" fmla="*/ 1304144 w 2113788"/>
              <a:gd name="connsiteY7" fmla="*/ 194872 h 254860"/>
              <a:gd name="connsiteX8" fmla="*/ 1244183 w 2113788"/>
              <a:gd name="connsiteY8" fmla="*/ 209862 h 254860"/>
              <a:gd name="connsiteX9" fmla="*/ 1199213 w 2113788"/>
              <a:gd name="connsiteY9" fmla="*/ 224853 h 254860"/>
              <a:gd name="connsiteX10" fmla="*/ 629587 w 2113788"/>
              <a:gd name="connsiteY10" fmla="*/ 239843 h 254860"/>
              <a:gd name="connsiteX11" fmla="*/ 0 w 2113788"/>
              <a:gd name="connsiteY11" fmla="*/ 254833 h 25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3788" h="254860">
                <a:moveTo>
                  <a:pt x="1948721" y="0"/>
                </a:moveTo>
                <a:cubicBezTo>
                  <a:pt x="1973705" y="9993"/>
                  <a:pt x="1999605" y="17946"/>
                  <a:pt x="2023672" y="29980"/>
                </a:cubicBezTo>
                <a:cubicBezTo>
                  <a:pt x="2061488" y="48888"/>
                  <a:pt x="2070739" y="62058"/>
                  <a:pt x="2098623" y="89941"/>
                </a:cubicBezTo>
                <a:cubicBezTo>
                  <a:pt x="2103620" y="104931"/>
                  <a:pt x="2115358" y="119207"/>
                  <a:pt x="2113613" y="134912"/>
                </a:cubicBezTo>
                <a:cubicBezTo>
                  <a:pt x="2102143" y="238142"/>
                  <a:pt x="2097977" y="221267"/>
                  <a:pt x="2023672" y="239843"/>
                </a:cubicBezTo>
                <a:cubicBezTo>
                  <a:pt x="1841223" y="194232"/>
                  <a:pt x="2149226" y="267299"/>
                  <a:pt x="1708879" y="209862"/>
                </a:cubicBezTo>
                <a:cubicBezTo>
                  <a:pt x="1677542" y="205775"/>
                  <a:pt x="1618938" y="179882"/>
                  <a:pt x="1618938" y="179882"/>
                </a:cubicBezTo>
                <a:cubicBezTo>
                  <a:pt x="1514007" y="184879"/>
                  <a:pt x="1408860" y="186495"/>
                  <a:pt x="1304144" y="194872"/>
                </a:cubicBezTo>
                <a:cubicBezTo>
                  <a:pt x="1283608" y="196515"/>
                  <a:pt x="1263992" y="204202"/>
                  <a:pt x="1244183" y="209862"/>
                </a:cubicBezTo>
                <a:cubicBezTo>
                  <a:pt x="1228990" y="214203"/>
                  <a:pt x="1214995" y="224083"/>
                  <a:pt x="1199213" y="224853"/>
                </a:cubicBezTo>
                <a:cubicBezTo>
                  <a:pt x="1009498" y="234108"/>
                  <a:pt x="819453" y="234495"/>
                  <a:pt x="629587" y="239843"/>
                </a:cubicBezTo>
                <a:cubicBezTo>
                  <a:pt x="49081" y="256195"/>
                  <a:pt x="311023" y="254833"/>
                  <a:pt x="0" y="25483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igura a mano libera 30"/>
          <p:cNvSpPr/>
          <p:nvPr/>
        </p:nvSpPr>
        <p:spPr>
          <a:xfrm>
            <a:off x="5635747" y="2293495"/>
            <a:ext cx="2533892" cy="494675"/>
          </a:xfrm>
          <a:custGeom>
            <a:avLst/>
            <a:gdLst>
              <a:gd name="connsiteX0" fmla="*/ 2533892 w 2533892"/>
              <a:gd name="connsiteY0" fmla="*/ 14990 h 494675"/>
              <a:gd name="connsiteX1" fmla="*/ 2458942 w 2533892"/>
              <a:gd name="connsiteY1" fmla="*/ 0 h 494675"/>
              <a:gd name="connsiteX2" fmla="*/ 2354010 w 2533892"/>
              <a:gd name="connsiteY2" fmla="*/ 29980 h 494675"/>
              <a:gd name="connsiteX3" fmla="*/ 2279060 w 2533892"/>
              <a:gd name="connsiteY3" fmla="*/ 74951 h 494675"/>
              <a:gd name="connsiteX4" fmla="*/ 2204109 w 2533892"/>
              <a:gd name="connsiteY4" fmla="*/ 119921 h 494675"/>
              <a:gd name="connsiteX5" fmla="*/ 2174128 w 2533892"/>
              <a:gd name="connsiteY5" fmla="*/ 149902 h 494675"/>
              <a:gd name="connsiteX6" fmla="*/ 2084187 w 2533892"/>
              <a:gd name="connsiteY6" fmla="*/ 179882 h 494675"/>
              <a:gd name="connsiteX7" fmla="*/ 1979256 w 2533892"/>
              <a:gd name="connsiteY7" fmla="*/ 209862 h 494675"/>
              <a:gd name="connsiteX8" fmla="*/ 1859335 w 2533892"/>
              <a:gd name="connsiteY8" fmla="*/ 254833 h 494675"/>
              <a:gd name="connsiteX9" fmla="*/ 1739414 w 2533892"/>
              <a:gd name="connsiteY9" fmla="*/ 299803 h 494675"/>
              <a:gd name="connsiteX10" fmla="*/ 1679453 w 2533892"/>
              <a:gd name="connsiteY10" fmla="*/ 329784 h 494675"/>
              <a:gd name="connsiteX11" fmla="*/ 1619492 w 2533892"/>
              <a:gd name="connsiteY11" fmla="*/ 344774 h 494675"/>
              <a:gd name="connsiteX12" fmla="*/ 1184778 w 2533892"/>
              <a:gd name="connsiteY12" fmla="*/ 374754 h 494675"/>
              <a:gd name="connsiteX13" fmla="*/ 974915 w 2533892"/>
              <a:gd name="connsiteY13" fmla="*/ 419725 h 494675"/>
              <a:gd name="connsiteX14" fmla="*/ 780043 w 2533892"/>
              <a:gd name="connsiteY14" fmla="*/ 449705 h 494675"/>
              <a:gd name="connsiteX15" fmla="*/ 585171 w 2533892"/>
              <a:gd name="connsiteY15" fmla="*/ 464695 h 494675"/>
              <a:gd name="connsiteX16" fmla="*/ 300358 w 2533892"/>
              <a:gd name="connsiteY16" fmla="*/ 494675 h 494675"/>
              <a:gd name="connsiteX17" fmla="*/ 15545 w 2533892"/>
              <a:gd name="connsiteY17" fmla="*/ 479685 h 494675"/>
              <a:gd name="connsiteX18" fmla="*/ 555 w 2533892"/>
              <a:gd name="connsiteY18" fmla="*/ 419725 h 494675"/>
              <a:gd name="connsiteX19" fmla="*/ 15545 w 2533892"/>
              <a:gd name="connsiteY19" fmla="*/ 254833 h 494675"/>
              <a:gd name="connsiteX20" fmla="*/ 60515 w 2533892"/>
              <a:gd name="connsiteY20" fmla="*/ 224853 h 494675"/>
              <a:gd name="connsiteX21" fmla="*/ 90496 w 2533892"/>
              <a:gd name="connsiteY21" fmla="*/ 194872 h 494675"/>
              <a:gd name="connsiteX22" fmla="*/ 180437 w 2533892"/>
              <a:gd name="connsiteY22" fmla="*/ 179882 h 494675"/>
              <a:gd name="connsiteX23" fmla="*/ 285368 w 2533892"/>
              <a:gd name="connsiteY23" fmla="*/ 164892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33892" h="494675">
                <a:moveTo>
                  <a:pt x="2533892" y="14990"/>
                </a:moveTo>
                <a:cubicBezTo>
                  <a:pt x="2508909" y="9993"/>
                  <a:pt x="2484420" y="0"/>
                  <a:pt x="2458942" y="0"/>
                </a:cubicBezTo>
                <a:cubicBezTo>
                  <a:pt x="2440120" y="0"/>
                  <a:pt x="2375217" y="22911"/>
                  <a:pt x="2354010" y="29980"/>
                </a:cubicBezTo>
                <a:cubicBezTo>
                  <a:pt x="2278052" y="105941"/>
                  <a:pt x="2376351" y="16577"/>
                  <a:pt x="2279060" y="74951"/>
                </a:cubicBezTo>
                <a:cubicBezTo>
                  <a:pt x="2176177" y="136680"/>
                  <a:pt x="2331501" y="77457"/>
                  <a:pt x="2204109" y="119921"/>
                </a:cubicBezTo>
                <a:cubicBezTo>
                  <a:pt x="2194115" y="129915"/>
                  <a:pt x="2186769" y="143581"/>
                  <a:pt x="2174128" y="149902"/>
                </a:cubicBezTo>
                <a:cubicBezTo>
                  <a:pt x="2145862" y="164035"/>
                  <a:pt x="2114167" y="169889"/>
                  <a:pt x="2084187" y="179882"/>
                </a:cubicBezTo>
                <a:cubicBezTo>
                  <a:pt x="2019670" y="201387"/>
                  <a:pt x="2054549" y="191039"/>
                  <a:pt x="1979256" y="209862"/>
                </a:cubicBezTo>
                <a:cubicBezTo>
                  <a:pt x="1812337" y="293324"/>
                  <a:pt x="2022598" y="193610"/>
                  <a:pt x="1859335" y="254833"/>
                </a:cubicBezTo>
                <a:cubicBezTo>
                  <a:pt x="1702557" y="313624"/>
                  <a:pt x="1893324" y="261325"/>
                  <a:pt x="1739414" y="299803"/>
                </a:cubicBezTo>
                <a:cubicBezTo>
                  <a:pt x="1719427" y="309797"/>
                  <a:pt x="1700376" y="321938"/>
                  <a:pt x="1679453" y="329784"/>
                </a:cubicBezTo>
                <a:cubicBezTo>
                  <a:pt x="1660163" y="337018"/>
                  <a:pt x="1639604" y="340305"/>
                  <a:pt x="1619492" y="344774"/>
                </a:cubicBezTo>
                <a:cubicBezTo>
                  <a:pt x="1450556" y="382315"/>
                  <a:pt x="1458309" y="363357"/>
                  <a:pt x="1184778" y="374754"/>
                </a:cubicBezTo>
                <a:cubicBezTo>
                  <a:pt x="1035370" y="412107"/>
                  <a:pt x="1105500" y="397961"/>
                  <a:pt x="974915" y="419725"/>
                </a:cubicBezTo>
                <a:cubicBezTo>
                  <a:pt x="885064" y="449675"/>
                  <a:pt x="936899" y="436065"/>
                  <a:pt x="780043" y="449705"/>
                </a:cubicBezTo>
                <a:cubicBezTo>
                  <a:pt x="715139" y="455349"/>
                  <a:pt x="650075" y="459051"/>
                  <a:pt x="585171" y="464695"/>
                </a:cubicBezTo>
                <a:cubicBezTo>
                  <a:pt x="495502" y="472492"/>
                  <a:pt x="390339" y="484677"/>
                  <a:pt x="300358" y="494675"/>
                </a:cubicBezTo>
                <a:cubicBezTo>
                  <a:pt x="205420" y="489678"/>
                  <a:pt x="107776" y="502742"/>
                  <a:pt x="15545" y="479685"/>
                </a:cubicBezTo>
                <a:cubicBezTo>
                  <a:pt x="-4442" y="474688"/>
                  <a:pt x="555" y="440327"/>
                  <a:pt x="555" y="419725"/>
                </a:cubicBezTo>
                <a:cubicBezTo>
                  <a:pt x="555" y="364534"/>
                  <a:pt x="-686" y="307583"/>
                  <a:pt x="15545" y="254833"/>
                </a:cubicBezTo>
                <a:cubicBezTo>
                  <a:pt x="20843" y="237614"/>
                  <a:pt x="46447" y="236107"/>
                  <a:pt x="60515" y="224853"/>
                </a:cubicBezTo>
                <a:cubicBezTo>
                  <a:pt x="71551" y="216024"/>
                  <a:pt x="77263" y="199835"/>
                  <a:pt x="90496" y="194872"/>
                </a:cubicBezTo>
                <a:cubicBezTo>
                  <a:pt x="118955" y="184200"/>
                  <a:pt x="150633" y="185843"/>
                  <a:pt x="180437" y="179882"/>
                </a:cubicBezTo>
                <a:cubicBezTo>
                  <a:pt x="273566" y="161256"/>
                  <a:pt x="206242" y="164892"/>
                  <a:pt x="285368" y="16489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igura a mano libera 31"/>
          <p:cNvSpPr/>
          <p:nvPr/>
        </p:nvSpPr>
        <p:spPr>
          <a:xfrm>
            <a:off x="5572997" y="2743200"/>
            <a:ext cx="1727213" cy="524656"/>
          </a:xfrm>
          <a:custGeom>
            <a:avLst/>
            <a:gdLst>
              <a:gd name="connsiteX0" fmla="*/ 1457390 w 1727213"/>
              <a:gd name="connsiteY0" fmla="*/ 14990 h 524656"/>
              <a:gd name="connsiteX1" fmla="*/ 1532341 w 1727213"/>
              <a:gd name="connsiteY1" fmla="*/ 0 h 524656"/>
              <a:gd name="connsiteX2" fmla="*/ 1577311 w 1727213"/>
              <a:gd name="connsiteY2" fmla="*/ 14990 h 524656"/>
              <a:gd name="connsiteX3" fmla="*/ 1652262 w 1727213"/>
              <a:gd name="connsiteY3" fmla="*/ 74951 h 524656"/>
              <a:gd name="connsiteX4" fmla="*/ 1682242 w 1727213"/>
              <a:gd name="connsiteY4" fmla="*/ 119921 h 524656"/>
              <a:gd name="connsiteX5" fmla="*/ 1712223 w 1727213"/>
              <a:gd name="connsiteY5" fmla="*/ 149902 h 524656"/>
              <a:gd name="connsiteX6" fmla="*/ 1727213 w 1727213"/>
              <a:gd name="connsiteY6" fmla="*/ 194872 h 524656"/>
              <a:gd name="connsiteX7" fmla="*/ 1712223 w 1727213"/>
              <a:gd name="connsiteY7" fmla="*/ 314793 h 524656"/>
              <a:gd name="connsiteX8" fmla="*/ 1682242 w 1727213"/>
              <a:gd name="connsiteY8" fmla="*/ 344774 h 524656"/>
              <a:gd name="connsiteX9" fmla="*/ 1592301 w 1727213"/>
              <a:gd name="connsiteY9" fmla="*/ 389744 h 524656"/>
              <a:gd name="connsiteX10" fmla="*/ 1472380 w 1727213"/>
              <a:gd name="connsiteY10" fmla="*/ 449705 h 524656"/>
              <a:gd name="connsiteX11" fmla="*/ 1382439 w 1727213"/>
              <a:gd name="connsiteY11" fmla="*/ 479685 h 524656"/>
              <a:gd name="connsiteX12" fmla="*/ 1262518 w 1727213"/>
              <a:gd name="connsiteY12" fmla="*/ 494675 h 524656"/>
              <a:gd name="connsiteX13" fmla="*/ 1172577 w 1727213"/>
              <a:gd name="connsiteY13" fmla="*/ 509666 h 524656"/>
              <a:gd name="connsiteX14" fmla="*/ 1037665 w 1727213"/>
              <a:gd name="connsiteY14" fmla="*/ 524656 h 524656"/>
              <a:gd name="connsiteX15" fmla="*/ 168236 w 1727213"/>
              <a:gd name="connsiteY15" fmla="*/ 509666 h 524656"/>
              <a:gd name="connsiteX16" fmla="*/ 78295 w 1727213"/>
              <a:gd name="connsiteY16" fmla="*/ 479685 h 524656"/>
              <a:gd name="connsiteX17" fmla="*/ 33324 w 1727213"/>
              <a:gd name="connsiteY17" fmla="*/ 464695 h 524656"/>
              <a:gd name="connsiteX18" fmla="*/ 3344 w 1727213"/>
              <a:gd name="connsiteY18" fmla="*/ 419725 h 524656"/>
              <a:gd name="connsiteX19" fmla="*/ 18334 w 1727213"/>
              <a:gd name="connsiteY19" fmla="*/ 284813 h 524656"/>
              <a:gd name="connsiteX20" fmla="*/ 108275 w 1727213"/>
              <a:gd name="connsiteY20" fmla="*/ 254833 h 524656"/>
              <a:gd name="connsiteX21" fmla="*/ 303147 w 1727213"/>
              <a:gd name="connsiteY21" fmla="*/ 239843 h 5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27213" h="524656">
                <a:moveTo>
                  <a:pt x="1457390" y="14990"/>
                </a:moveTo>
                <a:cubicBezTo>
                  <a:pt x="1482374" y="9993"/>
                  <a:pt x="1506863" y="0"/>
                  <a:pt x="1532341" y="0"/>
                </a:cubicBezTo>
                <a:cubicBezTo>
                  <a:pt x="1548142" y="0"/>
                  <a:pt x="1563178" y="7924"/>
                  <a:pt x="1577311" y="14990"/>
                </a:cubicBezTo>
                <a:cubicBezTo>
                  <a:pt x="1603285" y="27977"/>
                  <a:pt x="1633670" y="51711"/>
                  <a:pt x="1652262" y="74951"/>
                </a:cubicBezTo>
                <a:cubicBezTo>
                  <a:pt x="1663516" y="89019"/>
                  <a:pt x="1670988" y="105853"/>
                  <a:pt x="1682242" y="119921"/>
                </a:cubicBezTo>
                <a:cubicBezTo>
                  <a:pt x="1691071" y="130957"/>
                  <a:pt x="1702229" y="139908"/>
                  <a:pt x="1712223" y="149902"/>
                </a:cubicBezTo>
                <a:cubicBezTo>
                  <a:pt x="1717220" y="164892"/>
                  <a:pt x="1727213" y="179071"/>
                  <a:pt x="1727213" y="194872"/>
                </a:cubicBezTo>
                <a:cubicBezTo>
                  <a:pt x="1727213" y="235157"/>
                  <a:pt x="1723799" y="276207"/>
                  <a:pt x="1712223" y="314793"/>
                </a:cubicBezTo>
                <a:cubicBezTo>
                  <a:pt x="1708162" y="328330"/>
                  <a:pt x="1693278" y="335945"/>
                  <a:pt x="1682242" y="344774"/>
                </a:cubicBezTo>
                <a:cubicBezTo>
                  <a:pt x="1640730" y="377984"/>
                  <a:pt x="1639799" y="373912"/>
                  <a:pt x="1592301" y="389744"/>
                </a:cubicBezTo>
                <a:cubicBezTo>
                  <a:pt x="1539975" y="442071"/>
                  <a:pt x="1575729" y="415256"/>
                  <a:pt x="1472380" y="449705"/>
                </a:cubicBezTo>
                <a:lnTo>
                  <a:pt x="1382439" y="479685"/>
                </a:lnTo>
                <a:lnTo>
                  <a:pt x="1262518" y="494675"/>
                </a:lnTo>
                <a:cubicBezTo>
                  <a:pt x="1232430" y="498973"/>
                  <a:pt x="1202704" y="505649"/>
                  <a:pt x="1172577" y="509666"/>
                </a:cubicBezTo>
                <a:cubicBezTo>
                  <a:pt x="1127727" y="515646"/>
                  <a:pt x="1082636" y="519659"/>
                  <a:pt x="1037665" y="524656"/>
                </a:cubicBezTo>
                <a:cubicBezTo>
                  <a:pt x="747855" y="519659"/>
                  <a:pt x="457771" y="523238"/>
                  <a:pt x="168236" y="509666"/>
                </a:cubicBezTo>
                <a:cubicBezTo>
                  <a:pt x="136669" y="508186"/>
                  <a:pt x="108275" y="489679"/>
                  <a:pt x="78295" y="479685"/>
                </a:cubicBezTo>
                <a:lnTo>
                  <a:pt x="33324" y="464695"/>
                </a:lnTo>
                <a:cubicBezTo>
                  <a:pt x="23331" y="449705"/>
                  <a:pt x="4840" y="437679"/>
                  <a:pt x="3344" y="419725"/>
                </a:cubicBezTo>
                <a:cubicBezTo>
                  <a:pt x="-414" y="374634"/>
                  <a:pt x="-5958" y="322987"/>
                  <a:pt x="18334" y="284813"/>
                </a:cubicBezTo>
                <a:cubicBezTo>
                  <a:pt x="35300" y="258152"/>
                  <a:pt x="76866" y="258323"/>
                  <a:pt x="108275" y="254833"/>
                </a:cubicBezTo>
                <a:cubicBezTo>
                  <a:pt x="263051" y="237636"/>
                  <a:pt x="197940" y="239843"/>
                  <a:pt x="303147" y="23984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igura a mano libera 32"/>
          <p:cNvSpPr/>
          <p:nvPr/>
        </p:nvSpPr>
        <p:spPr>
          <a:xfrm>
            <a:off x="5635747" y="3255624"/>
            <a:ext cx="1664463" cy="362984"/>
          </a:xfrm>
          <a:custGeom>
            <a:avLst/>
            <a:gdLst>
              <a:gd name="connsiteX0" fmla="*/ 1487122 w 1921883"/>
              <a:gd name="connsiteY0" fmla="*/ 0 h 584616"/>
              <a:gd name="connsiteX1" fmla="*/ 1711975 w 1921883"/>
              <a:gd name="connsiteY1" fmla="*/ 29980 h 584616"/>
              <a:gd name="connsiteX2" fmla="*/ 1801915 w 1921883"/>
              <a:gd name="connsiteY2" fmla="*/ 59960 h 584616"/>
              <a:gd name="connsiteX3" fmla="*/ 1861876 w 1921883"/>
              <a:gd name="connsiteY3" fmla="*/ 149901 h 584616"/>
              <a:gd name="connsiteX4" fmla="*/ 1906847 w 1921883"/>
              <a:gd name="connsiteY4" fmla="*/ 239842 h 584616"/>
              <a:gd name="connsiteX5" fmla="*/ 1906847 w 1921883"/>
              <a:gd name="connsiteY5" fmla="*/ 389744 h 584616"/>
              <a:gd name="connsiteX6" fmla="*/ 1861876 w 1921883"/>
              <a:gd name="connsiteY6" fmla="*/ 464695 h 584616"/>
              <a:gd name="connsiteX7" fmla="*/ 1756945 w 1921883"/>
              <a:gd name="connsiteY7" fmla="*/ 494675 h 584616"/>
              <a:gd name="connsiteX8" fmla="*/ 1562073 w 1921883"/>
              <a:gd name="connsiteY8" fmla="*/ 554636 h 584616"/>
              <a:gd name="connsiteX9" fmla="*/ 1397181 w 1921883"/>
              <a:gd name="connsiteY9" fmla="*/ 584616 h 584616"/>
              <a:gd name="connsiteX10" fmla="*/ 557732 w 1921883"/>
              <a:gd name="connsiteY10" fmla="*/ 569626 h 584616"/>
              <a:gd name="connsiteX11" fmla="*/ 467791 w 1921883"/>
              <a:gd name="connsiteY11" fmla="*/ 539645 h 584616"/>
              <a:gd name="connsiteX12" fmla="*/ 197968 w 1921883"/>
              <a:gd name="connsiteY12" fmla="*/ 509665 h 584616"/>
              <a:gd name="connsiteX13" fmla="*/ 138007 w 1921883"/>
              <a:gd name="connsiteY13" fmla="*/ 494675 h 584616"/>
              <a:gd name="connsiteX14" fmla="*/ 33076 w 1921883"/>
              <a:gd name="connsiteY14" fmla="*/ 479685 h 584616"/>
              <a:gd name="connsiteX15" fmla="*/ 18086 w 1921883"/>
              <a:gd name="connsiteY15" fmla="*/ 269823 h 584616"/>
              <a:gd name="connsiteX16" fmla="*/ 48066 w 1921883"/>
              <a:gd name="connsiteY16" fmla="*/ 239842 h 584616"/>
              <a:gd name="connsiteX17" fmla="*/ 108027 w 1921883"/>
              <a:gd name="connsiteY17" fmla="*/ 224852 h 584616"/>
              <a:gd name="connsiteX18" fmla="*/ 152997 w 1921883"/>
              <a:gd name="connsiteY18" fmla="*/ 209862 h 584616"/>
              <a:gd name="connsiteX19" fmla="*/ 302899 w 1921883"/>
              <a:gd name="connsiteY19" fmla="*/ 179882 h 58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1883" h="584616">
                <a:moveTo>
                  <a:pt x="1487122" y="0"/>
                </a:moveTo>
                <a:cubicBezTo>
                  <a:pt x="1599817" y="10245"/>
                  <a:pt x="1625615" y="4072"/>
                  <a:pt x="1711975" y="29980"/>
                </a:cubicBezTo>
                <a:cubicBezTo>
                  <a:pt x="1742244" y="39061"/>
                  <a:pt x="1801915" y="59960"/>
                  <a:pt x="1801915" y="59960"/>
                </a:cubicBezTo>
                <a:cubicBezTo>
                  <a:pt x="1821902" y="89940"/>
                  <a:pt x="1850482" y="115718"/>
                  <a:pt x="1861876" y="149901"/>
                </a:cubicBezTo>
                <a:cubicBezTo>
                  <a:pt x="1882563" y="211963"/>
                  <a:pt x="1868101" y="181725"/>
                  <a:pt x="1906847" y="239842"/>
                </a:cubicBezTo>
                <a:cubicBezTo>
                  <a:pt x="1924613" y="328671"/>
                  <a:pt x="1929055" y="300915"/>
                  <a:pt x="1906847" y="389744"/>
                </a:cubicBezTo>
                <a:cubicBezTo>
                  <a:pt x="1898524" y="423034"/>
                  <a:pt x="1893067" y="445980"/>
                  <a:pt x="1861876" y="464695"/>
                </a:cubicBezTo>
                <a:cubicBezTo>
                  <a:pt x="1846515" y="473912"/>
                  <a:pt x="1768145" y="491875"/>
                  <a:pt x="1756945" y="494675"/>
                </a:cubicBezTo>
                <a:cubicBezTo>
                  <a:pt x="1669577" y="552921"/>
                  <a:pt x="1729640" y="521122"/>
                  <a:pt x="1562073" y="554636"/>
                </a:cubicBezTo>
                <a:cubicBezTo>
                  <a:pt x="1457332" y="575584"/>
                  <a:pt x="1512237" y="565440"/>
                  <a:pt x="1397181" y="584616"/>
                </a:cubicBezTo>
                <a:cubicBezTo>
                  <a:pt x="1117365" y="579619"/>
                  <a:pt x="837266" y="583152"/>
                  <a:pt x="557732" y="569626"/>
                </a:cubicBezTo>
                <a:cubicBezTo>
                  <a:pt x="526167" y="568099"/>
                  <a:pt x="499236" y="542789"/>
                  <a:pt x="467791" y="539645"/>
                </a:cubicBezTo>
                <a:cubicBezTo>
                  <a:pt x="410053" y="533871"/>
                  <a:pt x="261625" y="520274"/>
                  <a:pt x="197968" y="509665"/>
                </a:cubicBezTo>
                <a:cubicBezTo>
                  <a:pt x="177646" y="506278"/>
                  <a:pt x="158277" y="498360"/>
                  <a:pt x="138007" y="494675"/>
                </a:cubicBezTo>
                <a:cubicBezTo>
                  <a:pt x="103245" y="488355"/>
                  <a:pt x="68053" y="484682"/>
                  <a:pt x="33076" y="479685"/>
                </a:cubicBezTo>
                <a:cubicBezTo>
                  <a:pt x="1287" y="384318"/>
                  <a:pt x="-14757" y="379301"/>
                  <a:pt x="18086" y="269823"/>
                </a:cubicBezTo>
                <a:cubicBezTo>
                  <a:pt x="22147" y="256286"/>
                  <a:pt x="35425" y="246163"/>
                  <a:pt x="48066" y="239842"/>
                </a:cubicBezTo>
                <a:cubicBezTo>
                  <a:pt x="66493" y="230628"/>
                  <a:pt x="88218" y="230512"/>
                  <a:pt x="108027" y="224852"/>
                </a:cubicBezTo>
                <a:cubicBezTo>
                  <a:pt x="123220" y="220511"/>
                  <a:pt x="137601" y="213415"/>
                  <a:pt x="152997" y="209862"/>
                </a:cubicBezTo>
                <a:cubicBezTo>
                  <a:pt x="202649" y="198404"/>
                  <a:pt x="302899" y="179882"/>
                  <a:pt x="302899" y="17988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igura a mano libera 33"/>
          <p:cNvSpPr/>
          <p:nvPr/>
        </p:nvSpPr>
        <p:spPr>
          <a:xfrm>
            <a:off x="5635747" y="3577429"/>
            <a:ext cx="1679152" cy="424945"/>
          </a:xfrm>
          <a:custGeom>
            <a:avLst/>
            <a:gdLst>
              <a:gd name="connsiteX0" fmla="*/ 1439056 w 1768839"/>
              <a:gd name="connsiteY0" fmla="*/ 0 h 449705"/>
              <a:gd name="connsiteX1" fmla="*/ 1543987 w 1768839"/>
              <a:gd name="connsiteY1" fmla="*/ 14990 h 449705"/>
              <a:gd name="connsiteX2" fmla="*/ 1708879 w 1768839"/>
              <a:gd name="connsiteY2" fmla="*/ 149902 h 449705"/>
              <a:gd name="connsiteX3" fmla="*/ 1768839 w 1768839"/>
              <a:gd name="connsiteY3" fmla="*/ 239843 h 449705"/>
              <a:gd name="connsiteX4" fmla="*/ 1753849 w 1768839"/>
              <a:gd name="connsiteY4" fmla="*/ 314793 h 449705"/>
              <a:gd name="connsiteX5" fmla="*/ 1693889 w 1768839"/>
              <a:gd name="connsiteY5" fmla="*/ 329784 h 449705"/>
              <a:gd name="connsiteX6" fmla="*/ 1603948 w 1768839"/>
              <a:gd name="connsiteY6" fmla="*/ 359764 h 449705"/>
              <a:gd name="connsiteX7" fmla="*/ 1334125 w 1768839"/>
              <a:gd name="connsiteY7" fmla="*/ 389744 h 449705"/>
              <a:gd name="connsiteX8" fmla="*/ 1274164 w 1768839"/>
              <a:gd name="connsiteY8" fmla="*/ 404734 h 449705"/>
              <a:gd name="connsiteX9" fmla="*/ 1049311 w 1768839"/>
              <a:gd name="connsiteY9" fmla="*/ 434715 h 449705"/>
              <a:gd name="connsiteX10" fmla="*/ 989351 w 1768839"/>
              <a:gd name="connsiteY10" fmla="*/ 449705 h 449705"/>
              <a:gd name="connsiteX11" fmla="*/ 359764 w 1768839"/>
              <a:gd name="connsiteY11" fmla="*/ 434715 h 449705"/>
              <a:gd name="connsiteX12" fmla="*/ 269823 w 1768839"/>
              <a:gd name="connsiteY12" fmla="*/ 404734 h 449705"/>
              <a:gd name="connsiteX13" fmla="*/ 164892 w 1768839"/>
              <a:gd name="connsiteY13" fmla="*/ 374754 h 449705"/>
              <a:gd name="connsiteX14" fmla="*/ 59961 w 1768839"/>
              <a:gd name="connsiteY14" fmla="*/ 344774 h 449705"/>
              <a:gd name="connsiteX15" fmla="*/ 29980 w 1768839"/>
              <a:gd name="connsiteY15" fmla="*/ 314793 h 449705"/>
              <a:gd name="connsiteX16" fmla="*/ 0 w 1768839"/>
              <a:gd name="connsiteY16" fmla="*/ 224852 h 449705"/>
              <a:gd name="connsiteX17" fmla="*/ 14990 w 1768839"/>
              <a:gd name="connsiteY17" fmla="*/ 179882 h 449705"/>
              <a:gd name="connsiteX18" fmla="*/ 59961 w 1768839"/>
              <a:gd name="connsiteY18" fmla="*/ 149902 h 449705"/>
              <a:gd name="connsiteX19" fmla="*/ 254833 w 1768839"/>
              <a:gd name="connsiteY19" fmla="*/ 119921 h 449705"/>
              <a:gd name="connsiteX20" fmla="*/ 299803 w 1768839"/>
              <a:gd name="connsiteY20" fmla="*/ 104931 h 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8839" h="449705">
                <a:moveTo>
                  <a:pt x="1439056" y="0"/>
                </a:moveTo>
                <a:cubicBezTo>
                  <a:pt x="1474033" y="4997"/>
                  <a:pt x="1511010" y="2306"/>
                  <a:pt x="1543987" y="14990"/>
                </a:cubicBezTo>
                <a:cubicBezTo>
                  <a:pt x="1587236" y="31624"/>
                  <a:pt x="1683062" y="111176"/>
                  <a:pt x="1708879" y="149902"/>
                </a:cubicBezTo>
                <a:lnTo>
                  <a:pt x="1768839" y="239843"/>
                </a:lnTo>
                <a:cubicBezTo>
                  <a:pt x="1763842" y="264826"/>
                  <a:pt x="1770160" y="295220"/>
                  <a:pt x="1753849" y="314793"/>
                </a:cubicBezTo>
                <a:cubicBezTo>
                  <a:pt x="1740660" y="330620"/>
                  <a:pt x="1713622" y="323864"/>
                  <a:pt x="1693889" y="329784"/>
                </a:cubicBezTo>
                <a:cubicBezTo>
                  <a:pt x="1663620" y="338865"/>
                  <a:pt x="1633928" y="349771"/>
                  <a:pt x="1603948" y="359764"/>
                </a:cubicBezTo>
                <a:cubicBezTo>
                  <a:pt x="1487716" y="398508"/>
                  <a:pt x="1574738" y="373703"/>
                  <a:pt x="1334125" y="389744"/>
                </a:cubicBezTo>
                <a:cubicBezTo>
                  <a:pt x="1314138" y="394741"/>
                  <a:pt x="1294486" y="401347"/>
                  <a:pt x="1274164" y="404734"/>
                </a:cubicBezTo>
                <a:cubicBezTo>
                  <a:pt x="1117596" y="430829"/>
                  <a:pt x="1195515" y="408133"/>
                  <a:pt x="1049311" y="434715"/>
                </a:cubicBezTo>
                <a:cubicBezTo>
                  <a:pt x="1029042" y="438400"/>
                  <a:pt x="1009338" y="444708"/>
                  <a:pt x="989351" y="449705"/>
                </a:cubicBezTo>
                <a:cubicBezTo>
                  <a:pt x="779489" y="444708"/>
                  <a:pt x="569277" y="447810"/>
                  <a:pt x="359764" y="434715"/>
                </a:cubicBezTo>
                <a:cubicBezTo>
                  <a:pt x="328223" y="432744"/>
                  <a:pt x="300482" y="412399"/>
                  <a:pt x="269823" y="404734"/>
                </a:cubicBezTo>
                <a:cubicBezTo>
                  <a:pt x="82373" y="357872"/>
                  <a:pt x="315428" y="417764"/>
                  <a:pt x="164892" y="374754"/>
                </a:cubicBezTo>
                <a:cubicBezTo>
                  <a:pt x="33135" y="337110"/>
                  <a:pt x="167783" y="380715"/>
                  <a:pt x="59961" y="344774"/>
                </a:cubicBezTo>
                <a:cubicBezTo>
                  <a:pt x="49967" y="334780"/>
                  <a:pt x="36301" y="327434"/>
                  <a:pt x="29980" y="314793"/>
                </a:cubicBezTo>
                <a:cubicBezTo>
                  <a:pt x="15847" y="286527"/>
                  <a:pt x="0" y="224852"/>
                  <a:pt x="0" y="224852"/>
                </a:cubicBezTo>
                <a:cubicBezTo>
                  <a:pt x="4997" y="209862"/>
                  <a:pt x="5119" y="192220"/>
                  <a:pt x="14990" y="179882"/>
                </a:cubicBezTo>
                <a:cubicBezTo>
                  <a:pt x="26245" y="165814"/>
                  <a:pt x="43092" y="156228"/>
                  <a:pt x="59961" y="149902"/>
                </a:cubicBezTo>
                <a:cubicBezTo>
                  <a:pt x="94303" y="137024"/>
                  <a:pt x="236298" y="122238"/>
                  <a:pt x="254833" y="119921"/>
                </a:cubicBezTo>
                <a:lnTo>
                  <a:pt x="299803" y="10493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igura a mano libera 34"/>
          <p:cNvSpPr/>
          <p:nvPr/>
        </p:nvSpPr>
        <p:spPr>
          <a:xfrm>
            <a:off x="5614525" y="3987385"/>
            <a:ext cx="1671533" cy="389744"/>
          </a:xfrm>
          <a:custGeom>
            <a:avLst/>
            <a:gdLst>
              <a:gd name="connsiteX0" fmla="*/ 1440781 w 1671533"/>
              <a:gd name="connsiteY0" fmla="*/ 0 h 389744"/>
              <a:gd name="connsiteX1" fmla="*/ 1605673 w 1671533"/>
              <a:gd name="connsiteY1" fmla="*/ 29980 h 389744"/>
              <a:gd name="connsiteX2" fmla="*/ 1650643 w 1671533"/>
              <a:gd name="connsiteY2" fmla="*/ 59960 h 389744"/>
              <a:gd name="connsiteX3" fmla="*/ 1650643 w 1671533"/>
              <a:gd name="connsiteY3" fmla="*/ 224852 h 389744"/>
              <a:gd name="connsiteX4" fmla="*/ 1515732 w 1671533"/>
              <a:gd name="connsiteY4" fmla="*/ 284813 h 389744"/>
              <a:gd name="connsiteX5" fmla="*/ 1335850 w 1671533"/>
              <a:gd name="connsiteY5" fmla="*/ 344773 h 389744"/>
              <a:gd name="connsiteX6" fmla="*/ 1215928 w 1671533"/>
              <a:gd name="connsiteY6" fmla="*/ 374754 h 389744"/>
              <a:gd name="connsiteX7" fmla="*/ 646302 w 1671533"/>
              <a:gd name="connsiteY7" fmla="*/ 389744 h 389744"/>
              <a:gd name="connsiteX8" fmla="*/ 241568 w 1671533"/>
              <a:gd name="connsiteY8" fmla="*/ 374754 h 389744"/>
              <a:gd name="connsiteX9" fmla="*/ 151627 w 1671533"/>
              <a:gd name="connsiteY9" fmla="*/ 344773 h 389744"/>
              <a:gd name="connsiteX10" fmla="*/ 106656 w 1671533"/>
              <a:gd name="connsiteY10" fmla="*/ 329783 h 389744"/>
              <a:gd name="connsiteX11" fmla="*/ 61686 w 1671533"/>
              <a:gd name="connsiteY11" fmla="*/ 299803 h 389744"/>
              <a:gd name="connsiteX12" fmla="*/ 46695 w 1671533"/>
              <a:gd name="connsiteY12" fmla="*/ 119921 h 389744"/>
              <a:gd name="connsiteX13" fmla="*/ 301528 w 1671533"/>
              <a:gd name="connsiteY13" fmla="*/ 104931 h 3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1533" h="389744">
                <a:moveTo>
                  <a:pt x="1440781" y="0"/>
                </a:moveTo>
                <a:cubicBezTo>
                  <a:pt x="1482118" y="5167"/>
                  <a:pt x="1559458" y="6873"/>
                  <a:pt x="1605673" y="29980"/>
                </a:cubicBezTo>
                <a:cubicBezTo>
                  <a:pt x="1621787" y="38037"/>
                  <a:pt x="1635653" y="49967"/>
                  <a:pt x="1650643" y="59960"/>
                </a:cubicBezTo>
                <a:cubicBezTo>
                  <a:pt x="1671724" y="123203"/>
                  <a:pt x="1684543" y="140102"/>
                  <a:pt x="1650643" y="224852"/>
                </a:cubicBezTo>
                <a:cubicBezTo>
                  <a:pt x="1639680" y="252261"/>
                  <a:pt x="1516988" y="284394"/>
                  <a:pt x="1515732" y="284813"/>
                </a:cubicBezTo>
                <a:lnTo>
                  <a:pt x="1335850" y="344773"/>
                </a:lnTo>
                <a:cubicBezTo>
                  <a:pt x="1296722" y="357816"/>
                  <a:pt x="1257978" y="372798"/>
                  <a:pt x="1215928" y="374754"/>
                </a:cubicBezTo>
                <a:cubicBezTo>
                  <a:pt x="1026192" y="383579"/>
                  <a:pt x="836177" y="384747"/>
                  <a:pt x="646302" y="389744"/>
                </a:cubicBezTo>
                <a:cubicBezTo>
                  <a:pt x="511391" y="384747"/>
                  <a:pt x="376017" y="386977"/>
                  <a:pt x="241568" y="374754"/>
                </a:cubicBezTo>
                <a:cubicBezTo>
                  <a:pt x="210096" y="371893"/>
                  <a:pt x="181607" y="354767"/>
                  <a:pt x="151627" y="344773"/>
                </a:cubicBezTo>
                <a:lnTo>
                  <a:pt x="106656" y="329783"/>
                </a:lnTo>
                <a:cubicBezTo>
                  <a:pt x="91666" y="319790"/>
                  <a:pt x="75754" y="311057"/>
                  <a:pt x="61686" y="299803"/>
                </a:cubicBezTo>
                <a:cubicBezTo>
                  <a:pt x="16972" y="264032"/>
                  <a:pt x="-43522" y="178296"/>
                  <a:pt x="46695" y="119921"/>
                </a:cubicBezTo>
                <a:cubicBezTo>
                  <a:pt x="70343" y="104619"/>
                  <a:pt x="220231" y="104931"/>
                  <a:pt x="301528" y="10493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1 37"/>
          <p:cNvCxnSpPr/>
          <p:nvPr/>
        </p:nvCxnSpPr>
        <p:spPr>
          <a:xfrm flipV="1">
            <a:off x="7042480" y="5080792"/>
            <a:ext cx="1266834" cy="317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igura a mano libera 40"/>
          <p:cNvSpPr/>
          <p:nvPr/>
        </p:nvSpPr>
        <p:spPr>
          <a:xfrm>
            <a:off x="5666282" y="4361914"/>
            <a:ext cx="1634360" cy="518544"/>
          </a:xfrm>
          <a:custGeom>
            <a:avLst/>
            <a:gdLst>
              <a:gd name="connsiteX0" fmla="*/ 1364105 w 1634360"/>
              <a:gd name="connsiteY0" fmla="*/ 15214 h 518544"/>
              <a:gd name="connsiteX1" fmla="*/ 1499016 w 1634360"/>
              <a:gd name="connsiteY1" fmla="*/ 15214 h 518544"/>
              <a:gd name="connsiteX2" fmla="*/ 1558977 w 1634360"/>
              <a:gd name="connsiteY2" fmla="*/ 75175 h 518544"/>
              <a:gd name="connsiteX3" fmla="*/ 1603948 w 1634360"/>
              <a:gd name="connsiteY3" fmla="*/ 120145 h 518544"/>
              <a:gd name="connsiteX4" fmla="*/ 1618938 w 1634360"/>
              <a:gd name="connsiteY4" fmla="*/ 255056 h 518544"/>
              <a:gd name="connsiteX5" fmla="*/ 1528997 w 1634360"/>
              <a:gd name="connsiteY5" fmla="*/ 285037 h 518544"/>
              <a:gd name="connsiteX6" fmla="*/ 1499016 w 1634360"/>
              <a:gd name="connsiteY6" fmla="*/ 315017 h 518544"/>
              <a:gd name="connsiteX7" fmla="*/ 1349115 w 1634360"/>
              <a:gd name="connsiteY7" fmla="*/ 359988 h 518544"/>
              <a:gd name="connsiteX8" fmla="*/ 1304144 w 1634360"/>
              <a:gd name="connsiteY8" fmla="*/ 389968 h 518544"/>
              <a:gd name="connsiteX9" fmla="*/ 1199213 w 1634360"/>
              <a:gd name="connsiteY9" fmla="*/ 419948 h 518544"/>
              <a:gd name="connsiteX10" fmla="*/ 1049311 w 1634360"/>
              <a:gd name="connsiteY10" fmla="*/ 464919 h 518544"/>
              <a:gd name="connsiteX11" fmla="*/ 824459 w 1634360"/>
              <a:gd name="connsiteY11" fmla="*/ 479909 h 518544"/>
              <a:gd name="connsiteX12" fmla="*/ 224852 w 1634360"/>
              <a:gd name="connsiteY12" fmla="*/ 479909 h 518544"/>
              <a:gd name="connsiteX13" fmla="*/ 59961 w 1634360"/>
              <a:gd name="connsiteY13" fmla="*/ 449929 h 518544"/>
              <a:gd name="connsiteX14" fmla="*/ 29980 w 1634360"/>
              <a:gd name="connsiteY14" fmla="*/ 419948 h 518544"/>
              <a:gd name="connsiteX15" fmla="*/ 0 w 1634360"/>
              <a:gd name="connsiteY15" fmla="*/ 315017 h 518544"/>
              <a:gd name="connsiteX16" fmla="*/ 14990 w 1634360"/>
              <a:gd name="connsiteY16" fmla="*/ 195096 h 518544"/>
              <a:gd name="connsiteX17" fmla="*/ 59961 w 1634360"/>
              <a:gd name="connsiteY17" fmla="*/ 180106 h 518544"/>
              <a:gd name="connsiteX18" fmla="*/ 104931 w 1634360"/>
              <a:gd name="connsiteY18" fmla="*/ 150125 h 518544"/>
              <a:gd name="connsiteX19" fmla="*/ 239843 w 1634360"/>
              <a:gd name="connsiteY19" fmla="*/ 135135 h 51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34360" h="518544">
                <a:moveTo>
                  <a:pt x="1364105" y="15214"/>
                </a:moveTo>
                <a:cubicBezTo>
                  <a:pt x="1411657" y="5704"/>
                  <a:pt x="1452828" y="-13653"/>
                  <a:pt x="1499016" y="15214"/>
                </a:cubicBezTo>
                <a:cubicBezTo>
                  <a:pt x="1522985" y="30195"/>
                  <a:pt x="1538990" y="55188"/>
                  <a:pt x="1558977" y="75175"/>
                </a:cubicBezTo>
                <a:lnTo>
                  <a:pt x="1603948" y="120145"/>
                </a:lnTo>
                <a:cubicBezTo>
                  <a:pt x="1608176" y="132829"/>
                  <a:pt x="1659296" y="226229"/>
                  <a:pt x="1618938" y="255056"/>
                </a:cubicBezTo>
                <a:cubicBezTo>
                  <a:pt x="1593222" y="273424"/>
                  <a:pt x="1528997" y="285037"/>
                  <a:pt x="1528997" y="285037"/>
                </a:cubicBezTo>
                <a:cubicBezTo>
                  <a:pt x="1519003" y="295030"/>
                  <a:pt x="1511657" y="308697"/>
                  <a:pt x="1499016" y="315017"/>
                </a:cubicBezTo>
                <a:cubicBezTo>
                  <a:pt x="1462526" y="333262"/>
                  <a:pt x="1392146" y="349229"/>
                  <a:pt x="1349115" y="359988"/>
                </a:cubicBezTo>
                <a:cubicBezTo>
                  <a:pt x="1334125" y="369981"/>
                  <a:pt x="1320258" y="381911"/>
                  <a:pt x="1304144" y="389968"/>
                </a:cubicBezTo>
                <a:cubicBezTo>
                  <a:pt x="1278953" y="402563"/>
                  <a:pt x="1223230" y="412743"/>
                  <a:pt x="1199213" y="419948"/>
                </a:cubicBezTo>
                <a:cubicBezTo>
                  <a:pt x="1174293" y="427424"/>
                  <a:pt x="1084800" y="461183"/>
                  <a:pt x="1049311" y="464919"/>
                </a:cubicBezTo>
                <a:cubicBezTo>
                  <a:pt x="974607" y="472783"/>
                  <a:pt x="899410" y="474912"/>
                  <a:pt x="824459" y="479909"/>
                </a:cubicBezTo>
                <a:cubicBezTo>
                  <a:pt x="606532" y="552550"/>
                  <a:pt x="766022" y="505079"/>
                  <a:pt x="224852" y="479909"/>
                </a:cubicBezTo>
                <a:cubicBezTo>
                  <a:pt x="199860" y="478747"/>
                  <a:pt x="89203" y="455777"/>
                  <a:pt x="59961" y="449929"/>
                </a:cubicBezTo>
                <a:cubicBezTo>
                  <a:pt x="49967" y="439935"/>
                  <a:pt x="37252" y="432067"/>
                  <a:pt x="29980" y="419948"/>
                </a:cubicBezTo>
                <a:cubicBezTo>
                  <a:pt x="20763" y="404587"/>
                  <a:pt x="2800" y="326217"/>
                  <a:pt x="0" y="315017"/>
                </a:cubicBezTo>
                <a:cubicBezTo>
                  <a:pt x="4997" y="275043"/>
                  <a:pt x="-1371" y="231909"/>
                  <a:pt x="14990" y="195096"/>
                </a:cubicBezTo>
                <a:cubicBezTo>
                  <a:pt x="21408" y="180657"/>
                  <a:pt x="45828" y="187173"/>
                  <a:pt x="59961" y="180106"/>
                </a:cubicBezTo>
                <a:cubicBezTo>
                  <a:pt x="76075" y="172049"/>
                  <a:pt x="88817" y="158182"/>
                  <a:pt x="104931" y="150125"/>
                </a:cubicBezTo>
                <a:cubicBezTo>
                  <a:pt x="153871" y="125655"/>
                  <a:pt x="180534" y="135135"/>
                  <a:pt x="239843" y="13513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igura a mano libera 41"/>
          <p:cNvSpPr/>
          <p:nvPr/>
        </p:nvSpPr>
        <p:spPr>
          <a:xfrm>
            <a:off x="5572997" y="4751883"/>
            <a:ext cx="1802164" cy="360642"/>
          </a:xfrm>
          <a:custGeom>
            <a:avLst/>
            <a:gdLst>
              <a:gd name="connsiteX0" fmla="*/ 1528997 w 1858781"/>
              <a:gd name="connsiteY0" fmla="*/ 0 h 451215"/>
              <a:gd name="connsiteX1" fmla="*/ 1813810 w 1858781"/>
              <a:gd name="connsiteY1" fmla="*/ 29980 h 451215"/>
              <a:gd name="connsiteX2" fmla="*/ 1858781 w 1858781"/>
              <a:gd name="connsiteY2" fmla="*/ 59961 h 451215"/>
              <a:gd name="connsiteX3" fmla="*/ 1843790 w 1858781"/>
              <a:gd name="connsiteY3" fmla="*/ 164892 h 451215"/>
              <a:gd name="connsiteX4" fmla="*/ 1813810 w 1858781"/>
              <a:gd name="connsiteY4" fmla="*/ 254833 h 451215"/>
              <a:gd name="connsiteX5" fmla="*/ 1603948 w 1858781"/>
              <a:gd name="connsiteY5" fmla="*/ 299803 h 451215"/>
              <a:gd name="connsiteX6" fmla="*/ 1558977 w 1858781"/>
              <a:gd name="connsiteY6" fmla="*/ 314793 h 451215"/>
              <a:gd name="connsiteX7" fmla="*/ 1484027 w 1858781"/>
              <a:gd name="connsiteY7" fmla="*/ 329784 h 451215"/>
              <a:gd name="connsiteX8" fmla="*/ 1244184 w 1858781"/>
              <a:gd name="connsiteY8" fmla="*/ 359764 h 451215"/>
              <a:gd name="connsiteX9" fmla="*/ 1109272 w 1858781"/>
              <a:gd name="connsiteY9" fmla="*/ 389744 h 451215"/>
              <a:gd name="connsiteX10" fmla="*/ 1019331 w 1858781"/>
              <a:gd name="connsiteY10" fmla="*/ 404734 h 451215"/>
              <a:gd name="connsiteX11" fmla="*/ 704538 w 1858781"/>
              <a:gd name="connsiteY11" fmla="*/ 419725 h 451215"/>
              <a:gd name="connsiteX12" fmla="*/ 659568 w 1858781"/>
              <a:gd name="connsiteY12" fmla="*/ 434715 h 451215"/>
              <a:gd name="connsiteX13" fmla="*/ 0 w 1858781"/>
              <a:gd name="connsiteY13" fmla="*/ 434715 h 451215"/>
              <a:gd name="connsiteX14" fmla="*/ 14990 w 1858781"/>
              <a:gd name="connsiteY14" fmla="*/ 314793 h 451215"/>
              <a:gd name="connsiteX15" fmla="*/ 89941 w 1858781"/>
              <a:gd name="connsiteY15" fmla="*/ 254833 h 451215"/>
              <a:gd name="connsiteX16" fmla="*/ 359764 w 1858781"/>
              <a:gd name="connsiteY16" fmla="*/ 224852 h 45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8781" h="451215">
                <a:moveTo>
                  <a:pt x="1528997" y="0"/>
                </a:moveTo>
                <a:cubicBezTo>
                  <a:pt x="1536212" y="515"/>
                  <a:pt x="1752941" y="7154"/>
                  <a:pt x="1813810" y="29980"/>
                </a:cubicBezTo>
                <a:cubicBezTo>
                  <a:pt x="1830679" y="36306"/>
                  <a:pt x="1843791" y="49967"/>
                  <a:pt x="1858781" y="59961"/>
                </a:cubicBezTo>
                <a:cubicBezTo>
                  <a:pt x="1853784" y="94938"/>
                  <a:pt x="1851735" y="130465"/>
                  <a:pt x="1843790" y="164892"/>
                </a:cubicBezTo>
                <a:cubicBezTo>
                  <a:pt x="1836684" y="195685"/>
                  <a:pt x="1843790" y="244840"/>
                  <a:pt x="1813810" y="254833"/>
                </a:cubicBezTo>
                <a:cubicBezTo>
                  <a:pt x="1685651" y="297552"/>
                  <a:pt x="1755227" y="280893"/>
                  <a:pt x="1603948" y="299803"/>
                </a:cubicBezTo>
                <a:cubicBezTo>
                  <a:pt x="1588958" y="304800"/>
                  <a:pt x="1574306" y="310961"/>
                  <a:pt x="1558977" y="314793"/>
                </a:cubicBezTo>
                <a:cubicBezTo>
                  <a:pt x="1534260" y="320973"/>
                  <a:pt x="1509094" y="325226"/>
                  <a:pt x="1484027" y="329784"/>
                </a:cubicBezTo>
                <a:cubicBezTo>
                  <a:pt x="1370391" y="350446"/>
                  <a:pt x="1381639" y="346019"/>
                  <a:pt x="1244184" y="359764"/>
                </a:cubicBezTo>
                <a:cubicBezTo>
                  <a:pt x="1180023" y="375804"/>
                  <a:pt x="1179051" y="377057"/>
                  <a:pt x="1109272" y="389744"/>
                </a:cubicBezTo>
                <a:cubicBezTo>
                  <a:pt x="1079368" y="395181"/>
                  <a:pt x="1049642" y="402489"/>
                  <a:pt x="1019331" y="404734"/>
                </a:cubicBezTo>
                <a:cubicBezTo>
                  <a:pt x="914568" y="412494"/>
                  <a:pt x="809469" y="414728"/>
                  <a:pt x="704538" y="419725"/>
                </a:cubicBezTo>
                <a:cubicBezTo>
                  <a:pt x="689548" y="424722"/>
                  <a:pt x="675210" y="432480"/>
                  <a:pt x="659568" y="434715"/>
                </a:cubicBezTo>
                <a:cubicBezTo>
                  <a:pt x="429141" y="467633"/>
                  <a:pt x="254657" y="442432"/>
                  <a:pt x="0" y="434715"/>
                </a:cubicBezTo>
                <a:cubicBezTo>
                  <a:pt x="4997" y="394741"/>
                  <a:pt x="4390" y="353659"/>
                  <a:pt x="14990" y="314793"/>
                </a:cubicBezTo>
                <a:cubicBezTo>
                  <a:pt x="26979" y="270834"/>
                  <a:pt x="51347" y="263103"/>
                  <a:pt x="89941" y="254833"/>
                </a:cubicBezTo>
                <a:cubicBezTo>
                  <a:pt x="259050" y="218595"/>
                  <a:pt x="217874" y="224852"/>
                  <a:pt x="359764" y="22485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1 49"/>
          <p:cNvCxnSpPr/>
          <p:nvPr/>
        </p:nvCxnSpPr>
        <p:spPr>
          <a:xfrm>
            <a:off x="2555776" y="1798922"/>
            <a:ext cx="3672408" cy="720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2487245" y="1725185"/>
            <a:ext cx="3949358" cy="4368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2555776" y="1830592"/>
            <a:ext cx="0" cy="37166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2555776" y="5517232"/>
            <a:ext cx="367240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6227396" y="1880828"/>
            <a:ext cx="788" cy="363640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2487245" y="1726006"/>
            <a:ext cx="0" cy="40601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endCxn id="5" idx="3"/>
          </p:cNvCxnSpPr>
          <p:nvPr/>
        </p:nvCxnSpPr>
        <p:spPr>
          <a:xfrm flipV="1">
            <a:off x="2518347" y="5719955"/>
            <a:ext cx="3997869" cy="2041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6456756" y="1768874"/>
            <a:ext cx="2138" cy="387513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2699792" y="21305"/>
            <a:ext cx="3990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TRASFORMATORE</a:t>
            </a:r>
            <a:endParaRPr lang="it-IT" sz="4000" b="1" dirty="0"/>
          </a:p>
        </p:txBody>
      </p:sp>
      <p:sp>
        <p:nvSpPr>
          <p:cNvPr id="71" name="CasellaDiTesto 70"/>
          <p:cNvSpPr txBox="1"/>
          <p:nvPr/>
        </p:nvSpPr>
        <p:spPr>
          <a:xfrm rot="16200000">
            <a:off x="241358" y="3496893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PRIMARIO</a:t>
            </a:r>
            <a:endParaRPr lang="it-IT" sz="2800" b="1" dirty="0"/>
          </a:p>
        </p:txBody>
      </p:sp>
      <p:sp>
        <p:nvSpPr>
          <p:cNvPr id="72" name="CasellaDiTesto 71"/>
          <p:cNvSpPr txBox="1"/>
          <p:nvPr/>
        </p:nvSpPr>
        <p:spPr>
          <a:xfrm rot="16200000">
            <a:off x="7032834" y="3514477"/>
            <a:ext cx="188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SECONDARIO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338010102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rafico raddrizzatore ad una semion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1682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754720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052637"/>
            <a:ext cx="5184576" cy="3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0559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 flipV="1">
            <a:off x="3314384" y="1224148"/>
            <a:ext cx="834988" cy="9121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149372" y="1224148"/>
            <a:ext cx="1142498" cy="9436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2117953" y="2538047"/>
            <a:ext cx="845038" cy="9378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072818" y="3475849"/>
            <a:ext cx="1032215" cy="960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5" idx="0"/>
          </p:cNvCxnSpPr>
          <p:nvPr/>
        </p:nvCxnSpPr>
        <p:spPr>
          <a:xfrm flipV="1">
            <a:off x="5880254" y="3475849"/>
            <a:ext cx="844672" cy="10315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44" idx="0"/>
          </p:cNvCxnSpPr>
          <p:nvPr/>
        </p:nvCxnSpPr>
        <p:spPr>
          <a:xfrm>
            <a:off x="5667171" y="2563432"/>
            <a:ext cx="1057755" cy="9124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43" idx="2"/>
          </p:cNvCxnSpPr>
          <p:nvPr/>
        </p:nvCxnSpPr>
        <p:spPr>
          <a:xfrm>
            <a:off x="3518406" y="4809564"/>
            <a:ext cx="1208213" cy="1067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4754096" y="4941168"/>
            <a:ext cx="826016" cy="96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02058" y="3478808"/>
            <a:ext cx="399729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1254" y="3519242"/>
            <a:ext cx="39959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angolo isoscele 1"/>
          <p:cNvSpPr/>
          <p:nvPr/>
        </p:nvSpPr>
        <p:spPr>
          <a:xfrm rot="2114444">
            <a:off x="5432477" y="454320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riangolo isoscele 38"/>
          <p:cNvSpPr/>
          <p:nvPr/>
        </p:nvSpPr>
        <p:spPr>
          <a:xfrm rot="7867640">
            <a:off x="2968312" y="4390667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isoscele 39"/>
          <p:cNvSpPr/>
          <p:nvPr/>
        </p:nvSpPr>
        <p:spPr>
          <a:xfrm rot="8039497">
            <a:off x="5149117" y="213140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/>
          <p:cNvSpPr/>
          <p:nvPr/>
        </p:nvSpPr>
        <p:spPr>
          <a:xfrm rot="2584290">
            <a:off x="2830626" y="2134014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 rot="2038046">
            <a:off x="5575144" y="4495062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 rot="18596593">
            <a:off x="3198321" y="4691325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 rot="18624914" flipV="1">
            <a:off x="5354489" y="2459940"/>
            <a:ext cx="529756" cy="12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 rot="2470031">
            <a:off x="3036966" y="2103634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/>
          <p:cNvCxnSpPr/>
          <p:nvPr/>
        </p:nvCxnSpPr>
        <p:spPr>
          <a:xfrm flipH="1">
            <a:off x="996589" y="1224148"/>
            <a:ext cx="312592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32" idx="1"/>
          </p:cNvCxnSpPr>
          <p:nvPr/>
        </p:nvCxnSpPr>
        <p:spPr>
          <a:xfrm flipH="1" flipV="1">
            <a:off x="996590" y="5837496"/>
            <a:ext cx="3757506" cy="6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996589" y="1224148"/>
            <a:ext cx="0" cy="10562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endCxn id="32" idx="1"/>
          </p:cNvCxnSpPr>
          <p:nvPr/>
        </p:nvCxnSpPr>
        <p:spPr>
          <a:xfrm>
            <a:off x="996589" y="5343418"/>
            <a:ext cx="1" cy="494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V="1">
            <a:off x="473791" y="1179356"/>
            <a:ext cx="0" cy="1180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endCxn id="33" idx="3"/>
          </p:cNvCxnSpPr>
          <p:nvPr/>
        </p:nvCxnSpPr>
        <p:spPr>
          <a:xfrm>
            <a:off x="473791" y="5343418"/>
            <a:ext cx="2948" cy="5338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658501" y="2593646"/>
            <a:ext cx="0" cy="2571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836779" y="2593646"/>
            <a:ext cx="0" cy="2571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2072818" y="3475849"/>
            <a:ext cx="45135" cy="3049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2134477" y="6525344"/>
            <a:ext cx="59168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6724926" y="3475849"/>
            <a:ext cx="12314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116698" y="1224148"/>
            <a:ext cx="3570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>
            <a:endCxn id="33" idx="3"/>
          </p:cNvCxnSpPr>
          <p:nvPr/>
        </p:nvCxnSpPr>
        <p:spPr>
          <a:xfrm>
            <a:off x="116698" y="5871259"/>
            <a:ext cx="360041" cy="6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7340651" y="3475849"/>
            <a:ext cx="0" cy="1287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endCxn id="86" idx="2"/>
          </p:cNvCxnSpPr>
          <p:nvPr/>
        </p:nvCxnSpPr>
        <p:spPr>
          <a:xfrm flipV="1">
            <a:off x="7340651" y="4931259"/>
            <a:ext cx="16499" cy="1594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tangolo 84"/>
          <p:cNvSpPr/>
          <p:nvPr/>
        </p:nvSpPr>
        <p:spPr>
          <a:xfrm>
            <a:off x="7046768" y="4681752"/>
            <a:ext cx="615725" cy="81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7049287" y="4849678"/>
            <a:ext cx="615725" cy="81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CasellaDiTesto 88"/>
          <p:cNvSpPr txBox="1"/>
          <p:nvPr/>
        </p:nvSpPr>
        <p:spPr>
          <a:xfrm>
            <a:off x="2350719" y="195589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D1</a:t>
            </a:r>
            <a:endParaRPr lang="it-IT" sz="2000" b="1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5667171" y="172156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D2</a:t>
            </a:r>
            <a:endParaRPr lang="it-IT" sz="2000" b="1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2775865" y="472964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D3</a:t>
            </a:r>
            <a:endParaRPr lang="it-IT" sz="2000" b="1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5888420" y="486987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D4</a:t>
            </a:r>
            <a:endParaRPr lang="it-IT" sz="2000" b="1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7785475" y="4610795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C1</a:t>
            </a:r>
            <a:endParaRPr lang="it-IT" sz="2000" b="1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1174797" y="367922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TR</a:t>
            </a:r>
            <a:endParaRPr lang="it-IT" sz="2000" b="1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8104965" y="300694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+</a:t>
            </a:r>
            <a:endParaRPr lang="it-IT" sz="44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8164945" y="5845311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 smtClean="0"/>
              <a:t>-</a:t>
            </a:r>
            <a:endParaRPr lang="it-IT" sz="7200" dirty="0"/>
          </a:p>
        </p:txBody>
      </p:sp>
      <p:sp>
        <p:nvSpPr>
          <p:cNvPr id="97" name="CasellaDiTesto 96"/>
          <p:cNvSpPr txBox="1"/>
          <p:nvPr/>
        </p:nvSpPr>
        <p:spPr>
          <a:xfrm rot="16200000">
            <a:off x="-329843" y="3638793"/>
            <a:ext cx="106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220 C.A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8" name="Connettore 97"/>
          <p:cNvSpPr/>
          <p:nvPr/>
        </p:nvSpPr>
        <p:spPr>
          <a:xfrm flipH="1">
            <a:off x="8045413" y="646631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Connettore 98"/>
          <p:cNvSpPr/>
          <p:nvPr/>
        </p:nvSpPr>
        <p:spPr>
          <a:xfrm flipH="1">
            <a:off x="7957448" y="3416823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Connettore 99"/>
          <p:cNvSpPr/>
          <p:nvPr/>
        </p:nvSpPr>
        <p:spPr>
          <a:xfrm flipH="1">
            <a:off x="7300093" y="6458807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Connettore 100"/>
          <p:cNvSpPr/>
          <p:nvPr/>
        </p:nvSpPr>
        <p:spPr>
          <a:xfrm flipH="1">
            <a:off x="7302477" y="3440263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Connettore 101"/>
          <p:cNvSpPr/>
          <p:nvPr/>
        </p:nvSpPr>
        <p:spPr>
          <a:xfrm flipH="1">
            <a:off x="4712073" y="5832122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Connettore 102"/>
          <p:cNvSpPr/>
          <p:nvPr/>
        </p:nvSpPr>
        <p:spPr>
          <a:xfrm flipH="1">
            <a:off x="6695001" y="344777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Connettore 103"/>
          <p:cNvSpPr/>
          <p:nvPr/>
        </p:nvSpPr>
        <p:spPr>
          <a:xfrm flipH="1">
            <a:off x="4085351" y="116858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Connettore 104"/>
          <p:cNvSpPr/>
          <p:nvPr/>
        </p:nvSpPr>
        <p:spPr>
          <a:xfrm flipH="1">
            <a:off x="2025002" y="3445277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CasellaDiTesto 105"/>
          <p:cNvSpPr txBox="1"/>
          <p:nvPr/>
        </p:nvSpPr>
        <p:spPr>
          <a:xfrm>
            <a:off x="1723147" y="172476"/>
            <a:ext cx="315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ALIMENTATORE</a:t>
            </a:r>
            <a:endParaRPr lang="it-IT" sz="3600" b="1" dirty="0"/>
          </a:p>
        </p:txBody>
      </p:sp>
      <p:sp>
        <p:nvSpPr>
          <p:cNvPr id="56" name="Triangolo isoscele 55"/>
          <p:cNvSpPr/>
          <p:nvPr/>
        </p:nvSpPr>
        <p:spPr>
          <a:xfrm rot="5400000">
            <a:off x="6627429" y="81575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 rot="16200000" flipV="1">
            <a:off x="6910468" y="976915"/>
            <a:ext cx="529756" cy="12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>
            <a:endCxn id="56" idx="3"/>
          </p:cNvCxnSpPr>
          <p:nvPr/>
        </p:nvCxnSpPr>
        <p:spPr>
          <a:xfrm>
            <a:off x="6082772" y="1035883"/>
            <a:ext cx="61256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stCxn id="57" idx="0"/>
          </p:cNvCxnSpPr>
          <p:nvPr/>
        </p:nvCxnSpPr>
        <p:spPr>
          <a:xfrm>
            <a:off x="7238133" y="1039702"/>
            <a:ext cx="575856" cy="18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6082772" y="495641"/>
            <a:ext cx="15797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762981" y="77482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846917" y="78970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k</a:t>
            </a:r>
            <a:endParaRPr lang="it-IT" sz="2400" b="1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5291870" y="172476"/>
            <a:ext cx="3278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5291870" y="172476"/>
            <a:ext cx="26860" cy="1366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5318730" y="1529703"/>
            <a:ext cx="3278287" cy="1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8570157" y="192321"/>
            <a:ext cx="0" cy="1337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996589" y="1035883"/>
            <a:ext cx="3431395" cy="220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4427984" y="1057905"/>
            <a:ext cx="2359863" cy="1949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670255" y="282892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+</a:t>
            </a:r>
            <a:endParaRPr lang="it-IT" sz="4400" b="1" dirty="0">
              <a:solidFill>
                <a:srgbClr val="FF0000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2173268" y="3447778"/>
            <a:ext cx="2559985" cy="2277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075690" y="6024164"/>
            <a:ext cx="3657394" cy="47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102" idx="6"/>
          </p:cNvCxnSpPr>
          <p:nvPr/>
        </p:nvCxnSpPr>
        <p:spPr>
          <a:xfrm>
            <a:off x="4712073" y="5891148"/>
            <a:ext cx="42023" cy="206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1622785" y="3045138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-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681256" y="5542988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-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00601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 flipV="1">
            <a:off x="3314384" y="1224148"/>
            <a:ext cx="834988" cy="9121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149372" y="1224148"/>
            <a:ext cx="1142498" cy="9436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2117953" y="2538047"/>
            <a:ext cx="845038" cy="9378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072818" y="3475849"/>
            <a:ext cx="1032215" cy="960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5" idx="0"/>
          </p:cNvCxnSpPr>
          <p:nvPr/>
        </p:nvCxnSpPr>
        <p:spPr>
          <a:xfrm flipV="1">
            <a:off x="5880254" y="3475849"/>
            <a:ext cx="844672" cy="10315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44" idx="0"/>
          </p:cNvCxnSpPr>
          <p:nvPr/>
        </p:nvCxnSpPr>
        <p:spPr>
          <a:xfrm>
            <a:off x="5667171" y="2563432"/>
            <a:ext cx="1057755" cy="9124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43" idx="2"/>
          </p:cNvCxnSpPr>
          <p:nvPr/>
        </p:nvCxnSpPr>
        <p:spPr>
          <a:xfrm>
            <a:off x="3518406" y="4809564"/>
            <a:ext cx="1208213" cy="1067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4754096" y="4941168"/>
            <a:ext cx="826016" cy="96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02058" y="3478808"/>
            <a:ext cx="399729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s3-eu-west-1.amazonaws.com/oilproject.static/content/7559/soleno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1254" y="3519242"/>
            <a:ext cx="39959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angolo isoscele 1"/>
          <p:cNvSpPr/>
          <p:nvPr/>
        </p:nvSpPr>
        <p:spPr>
          <a:xfrm rot="2114444">
            <a:off x="5432477" y="454320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riangolo isoscele 38"/>
          <p:cNvSpPr/>
          <p:nvPr/>
        </p:nvSpPr>
        <p:spPr>
          <a:xfrm rot="7867640">
            <a:off x="2968312" y="4390667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isoscele 39"/>
          <p:cNvSpPr/>
          <p:nvPr/>
        </p:nvSpPr>
        <p:spPr>
          <a:xfrm rot="8039497">
            <a:off x="5149117" y="213140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/>
          <p:cNvSpPr/>
          <p:nvPr/>
        </p:nvSpPr>
        <p:spPr>
          <a:xfrm rot="2584290">
            <a:off x="2830626" y="2134014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 rot="2038046">
            <a:off x="5575144" y="4495062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 rot="18596593">
            <a:off x="3198321" y="4691325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 rot="18624914" flipV="1">
            <a:off x="5354489" y="2459940"/>
            <a:ext cx="529756" cy="12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 rot="2470031">
            <a:off x="3036966" y="2103634"/>
            <a:ext cx="52975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/>
          <p:cNvCxnSpPr/>
          <p:nvPr/>
        </p:nvCxnSpPr>
        <p:spPr>
          <a:xfrm flipH="1">
            <a:off x="959428" y="1224148"/>
            <a:ext cx="312592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32" idx="1"/>
          </p:cNvCxnSpPr>
          <p:nvPr/>
        </p:nvCxnSpPr>
        <p:spPr>
          <a:xfrm flipH="1" flipV="1">
            <a:off x="996590" y="5837496"/>
            <a:ext cx="3757506" cy="6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996589" y="1224148"/>
            <a:ext cx="0" cy="10562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endCxn id="32" idx="1"/>
          </p:cNvCxnSpPr>
          <p:nvPr/>
        </p:nvCxnSpPr>
        <p:spPr>
          <a:xfrm>
            <a:off x="996589" y="5343418"/>
            <a:ext cx="1" cy="494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V="1">
            <a:off x="473791" y="1179356"/>
            <a:ext cx="0" cy="1180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endCxn id="33" idx="3"/>
          </p:cNvCxnSpPr>
          <p:nvPr/>
        </p:nvCxnSpPr>
        <p:spPr>
          <a:xfrm>
            <a:off x="473791" y="5343418"/>
            <a:ext cx="2948" cy="5338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658501" y="2593646"/>
            <a:ext cx="0" cy="2571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836779" y="2593646"/>
            <a:ext cx="0" cy="2571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2072818" y="3475849"/>
            <a:ext cx="45135" cy="3049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2134477" y="6525344"/>
            <a:ext cx="59168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6724926" y="3475849"/>
            <a:ext cx="12314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116698" y="1224148"/>
            <a:ext cx="3570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>
            <a:endCxn id="33" idx="3"/>
          </p:cNvCxnSpPr>
          <p:nvPr/>
        </p:nvCxnSpPr>
        <p:spPr>
          <a:xfrm>
            <a:off x="116698" y="5871259"/>
            <a:ext cx="360041" cy="6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7340651" y="3475849"/>
            <a:ext cx="0" cy="1287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endCxn id="86" idx="2"/>
          </p:cNvCxnSpPr>
          <p:nvPr/>
        </p:nvCxnSpPr>
        <p:spPr>
          <a:xfrm flipV="1">
            <a:off x="7340651" y="4931259"/>
            <a:ext cx="16499" cy="1594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tangolo 84"/>
          <p:cNvSpPr/>
          <p:nvPr/>
        </p:nvSpPr>
        <p:spPr>
          <a:xfrm>
            <a:off x="7046768" y="4681752"/>
            <a:ext cx="615725" cy="81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7049287" y="4849678"/>
            <a:ext cx="615725" cy="81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CasellaDiTesto 88"/>
          <p:cNvSpPr txBox="1"/>
          <p:nvPr/>
        </p:nvSpPr>
        <p:spPr>
          <a:xfrm>
            <a:off x="2350719" y="195589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D1</a:t>
            </a:r>
            <a:endParaRPr lang="it-IT" sz="2000" b="1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5667171" y="172156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D2</a:t>
            </a:r>
            <a:endParaRPr lang="it-IT" sz="2000" b="1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2775865" y="472964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D3</a:t>
            </a:r>
            <a:endParaRPr lang="it-IT" sz="2000" b="1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5888420" y="486987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D4</a:t>
            </a:r>
            <a:endParaRPr lang="it-IT" sz="2000" b="1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7785475" y="4610795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C1</a:t>
            </a:r>
            <a:endParaRPr lang="it-IT" sz="2000" b="1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1174797" y="367922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TR</a:t>
            </a:r>
            <a:endParaRPr lang="it-IT" sz="2000" b="1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8104965" y="300694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+</a:t>
            </a:r>
            <a:endParaRPr lang="it-IT" sz="44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8164945" y="5845311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 smtClean="0"/>
              <a:t>-</a:t>
            </a:r>
            <a:endParaRPr lang="it-IT" sz="7200" dirty="0"/>
          </a:p>
        </p:txBody>
      </p:sp>
      <p:sp>
        <p:nvSpPr>
          <p:cNvPr id="97" name="CasellaDiTesto 96"/>
          <p:cNvSpPr txBox="1"/>
          <p:nvPr/>
        </p:nvSpPr>
        <p:spPr>
          <a:xfrm rot="16200000">
            <a:off x="-329843" y="3638793"/>
            <a:ext cx="106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220 C.A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8" name="Connettore 97"/>
          <p:cNvSpPr/>
          <p:nvPr/>
        </p:nvSpPr>
        <p:spPr>
          <a:xfrm flipH="1">
            <a:off x="8045413" y="646631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Connettore 98"/>
          <p:cNvSpPr/>
          <p:nvPr/>
        </p:nvSpPr>
        <p:spPr>
          <a:xfrm flipH="1">
            <a:off x="7957448" y="3416823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Connettore 99"/>
          <p:cNvSpPr/>
          <p:nvPr/>
        </p:nvSpPr>
        <p:spPr>
          <a:xfrm flipH="1">
            <a:off x="7300093" y="6458807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Connettore 100"/>
          <p:cNvSpPr/>
          <p:nvPr/>
        </p:nvSpPr>
        <p:spPr>
          <a:xfrm flipH="1">
            <a:off x="7302477" y="3440263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Connettore 101"/>
          <p:cNvSpPr/>
          <p:nvPr/>
        </p:nvSpPr>
        <p:spPr>
          <a:xfrm flipH="1">
            <a:off x="4712073" y="5832122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Connettore 102"/>
          <p:cNvSpPr/>
          <p:nvPr/>
        </p:nvSpPr>
        <p:spPr>
          <a:xfrm flipH="1">
            <a:off x="6695001" y="344777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Connettore 103"/>
          <p:cNvSpPr/>
          <p:nvPr/>
        </p:nvSpPr>
        <p:spPr>
          <a:xfrm flipH="1">
            <a:off x="4085351" y="1168588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Connettore 104"/>
          <p:cNvSpPr/>
          <p:nvPr/>
        </p:nvSpPr>
        <p:spPr>
          <a:xfrm flipH="1">
            <a:off x="2025002" y="3445277"/>
            <a:ext cx="92846" cy="11805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CasellaDiTesto 105"/>
          <p:cNvSpPr txBox="1"/>
          <p:nvPr/>
        </p:nvSpPr>
        <p:spPr>
          <a:xfrm>
            <a:off x="1723147" y="172476"/>
            <a:ext cx="315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ALIMENTATORE</a:t>
            </a:r>
            <a:endParaRPr lang="it-IT" sz="3600" b="1" dirty="0"/>
          </a:p>
        </p:txBody>
      </p:sp>
      <p:sp>
        <p:nvSpPr>
          <p:cNvPr id="56" name="Triangolo isoscele 55"/>
          <p:cNvSpPr/>
          <p:nvPr/>
        </p:nvSpPr>
        <p:spPr>
          <a:xfrm rot="5400000">
            <a:off x="6627429" y="815755"/>
            <a:ext cx="576064" cy="4402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 rot="16200000" flipV="1">
            <a:off x="6910468" y="976915"/>
            <a:ext cx="529756" cy="12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>
            <a:endCxn id="56" idx="3"/>
          </p:cNvCxnSpPr>
          <p:nvPr/>
        </p:nvCxnSpPr>
        <p:spPr>
          <a:xfrm>
            <a:off x="6082772" y="1035883"/>
            <a:ext cx="61256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stCxn id="57" idx="0"/>
          </p:cNvCxnSpPr>
          <p:nvPr/>
        </p:nvCxnSpPr>
        <p:spPr>
          <a:xfrm>
            <a:off x="7238133" y="1039702"/>
            <a:ext cx="575856" cy="18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6082772" y="495641"/>
            <a:ext cx="15797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762981" y="77482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846917" y="78970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k</a:t>
            </a:r>
            <a:endParaRPr lang="it-IT" sz="2400" b="1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5291870" y="172476"/>
            <a:ext cx="3278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5291870" y="172476"/>
            <a:ext cx="26860" cy="1366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5318730" y="1529703"/>
            <a:ext cx="3278287" cy="1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8570157" y="192321"/>
            <a:ext cx="0" cy="1337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075690" y="1022147"/>
            <a:ext cx="2810272" cy="212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615971" y="2754625"/>
            <a:ext cx="4651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B050"/>
                </a:solidFill>
              </a:rPr>
              <a:t>+</a:t>
            </a:r>
            <a:endParaRPr lang="it-IT" sz="4400" b="1" dirty="0">
              <a:solidFill>
                <a:srgbClr val="00B050"/>
              </a:solidFill>
            </a:endParaRPr>
          </a:p>
          <a:p>
            <a:endParaRPr lang="it-IT" sz="4400" b="1" dirty="0">
              <a:solidFill>
                <a:srgbClr val="00B050"/>
              </a:solidFill>
            </a:endParaRPr>
          </a:p>
        </p:txBody>
      </p:sp>
      <p:cxnSp>
        <p:nvCxnSpPr>
          <p:cNvPr id="34" name="Connettore 1 33"/>
          <p:cNvCxnSpPr/>
          <p:nvPr/>
        </p:nvCxnSpPr>
        <p:spPr>
          <a:xfrm>
            <a:off x="1075690" y="6024164"/>
            <a:ext cx="3657394" cy="472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1622785" y="3045138"/>
            <a:ext cx="39626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00B050"/>
                </a:solidFill>
              </a:rPr>
              <a:t>-</a:t>
            </a:r>
            <a:endParaRPr lang="it-IT" sz="5400" b="1" dirty="0">
              <a:solidFill>
                <a:srgbClr val="00B050"/>
              </a:solidFill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681256" y="554298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00B050"/>
                </a:solidFill>
              </a:rPr>
              <a:t>+</a:t>
            </a:r>
            <a:endParaRPr lang="it-IT" sz="5400" b="1" dirty="0">
              <a:solidFill>
                <a:srgbClr val="00B050"/>
              </a:solidFill>
            </a:endParaRPr>
          </a:p>
        </p:txBody>
      </p:sp>
      <p:cxnSp>
        <p:nvCxnSpPr>
          <p:cNvPr id="22" name="Connettore 1 21"/>
          <p:cNvCxnSpPr/>
          <p:nvPr/>
        </p:nvCxnSpPr>
        <p:spPr>
          <a:xfrm flipH="1">
            <a:off x="1820916" y="1032344"/>
            <a:ext cx="2065046" cy="21813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4706911" y="3430699"/>
            <a:ext cx="1652278" cy="20257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4706911" y="5456420"/>
            <a:ext cx="26173" cy="6149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623931" y="533232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00B050"/>
                </a:solidFill>
              </a:rPr>
              <a:t>-</a:t>
            </a:r>
            <a:endParaRPr lang="it-IT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24156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96753"/>
            <a:ext cx="61926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4966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890837"/>
            <a:ext cx="6120680" cy="233836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71800" y="5129173"/>
            <a:ext cx="157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SCARICA C1</a:t>
            </a:r>
            <a:endParaRPr lang="it-IT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776" y="5129173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CARICA C1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390610725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126637" y="86487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PC</a:t>
            </a:r>
            <a:endParaRPr lang="it-IT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48230" y="864870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HUB</a:t>
            </a:r>
            <a:endParaRPr lang="it-IT" sz="2000" b="1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724173" y="1386917"/>
            <a:ext cx="2894935" cy="1335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724173" y="1766236"/>
            <a:ext cx="2894935" cy="1335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7558508" y="1402950"/>
            <a:ext cx="936264" cy="1260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724174" y="2447752"/>
            <a:ext cx="2894935" cy="1335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724175" y="2836533"/>
            <a:ext cx="2894935" cy="1335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694650" y="3222495"/>
            <a:ext cx="2894935" cy="1335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753295" y="3635961"/>
            <a:ext cx="2894935" cy="1335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724172" y="4065532"/>
            <a:ext cx="2894935" cy="1335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6590505" y="3240722"/>
            <a:ext cx="1936006" cy="13355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arrotondato 32"/>
          <p:cNvSpPr/>
          <p:nvPr/>
        </p:nvSpPr>
        <p:spPr>
          <a:xfrm>
            <a:off x="5439532" y="1783218"/>
            <a:ext cx="1168095" cy="11656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 rot="5400000">
            <a:off x="5861547" y="2495304"/>
            <a:ext cx="1591053" cy="13043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>
            <a:off x="6985425" y="2207351"/>
            <a:ext cx="1509347" cy="1038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5439533" y="1419668"/>
            <a:ext cx="1439136" cy="1093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 rot="5400000">
            <a:off x="6486628" y="1805744"/>
            <a:ext cx="898464" cy="991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igura a mano libera 39"/>
          <p:cNvSpPr/>
          <p:nvPr/>
        </p:nvSpPr>
        <p:spPr>
          <a:xfrm>
            <a:off x="1643518" y="1437605"/>
            <a:ext cx="1229193" cy="64620"/>
          </a:xfrm>
          <a:custGeom>
            <a:avLst/>
            <a:gdLst>
              <a:gd name="connsiteX0" fmla="*/ 0 w 1229193"/>
              <a:gd name="connsiteY0" fmla="*/ 0 h 64620"/>
              <a:gd name="connsiteX1" fmla="*/ 74951 w 1229193"/>
              <a:gd name="connsiteY1" fmla="*/ 14990 h 64620"/>
              <a:gd name="connsiteX2" fmla="*/ 179882 w 1229193"/>
              <a:gd name="connsiteY2" fmla="*/ 44970 h 64620"/>
              <a:gd name="connsiteX3" fmla="*/ 314793 w 1229193"/>
              <a:gd name="connsiteY3" fmla="*/ 59960 h 64620"/>
              <a:gd name="connsiteX4" fmla="*/ 854439 w 1229193"/>
              <a:gd name="connsiteY4" fmla="*/ 44970 h 64620"/>
              <a:gd name="connsiteX5" fmla="*/ 1019331 w 1229193"/>
              <a:gd name="connsiteY5" fmla="*/ 44970 h 64620"/>
              <a:gd name="connsiteX6" fmla="*/ 1229193 w 1229193"/>
              <a:gd name="connsiteY6" fmla="*/ 59960 h 6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193" h="64620">
                <a:moveTo>
                  <a:pt x="0" y="0"/>
                </a:moveTo>
                <a:cubicBezTo>
                  <a:pt x="24984" y="4997"/>
                  <a:pt x="50233" y="8811"/>
                  <a:pt x="74951" y="14990"/>
                </a:cubicBezTo>
                <a:cubicBezTo>
                  <a:pt x="137638" y="30662"/>
                  <a:pt x="106976" y="33754"/>
                  <a:pt x="179882" y="44970"/>
                </a:cubicBezTo>
                <a:cubicBezTo>
                  <a:pt x="224603" y="51850"/>
                  <a:pt x="269823" y="54963"/>
                  <a:pt x="314793" y="59960"/>
                </a:cubicBezTo>
                <a:cubicBezTo>
                  <a:pt x="494675" y="54963"/>
                  <a:pt x="674724" y="54186"/>
                  <a:pt x="854439" y="44970"/>
                </a:cubicBezTo>
                <a:cubicBezTo>
                  <a:pt x="1070727" y="33878"/>
                  <a:pt x="544396" y="-14396"/>
                  <a:pt x="1019331" y="44970"/>
                </a:cubicBezTo>
                <a:cubicBezTo>
                  <a:pt x="1116445" y="77341"/>
                  <a:pt x="1048501" y="59960"/>
                  <a:pt x="1229193" y="59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41" name="Figura a mano libera 40"/>
          <p:cNvSpPr/>
          <p:nvPr/>
        </p:nvSpPr>
        <p:spPr>
          <a:xfrm>
            <a:off x="1547664" y="2157763"/>
            <a:ext cx="1124262" cy="74961"/>
          </a:xfrm>
          <a:custGeom>
            <a:avLst/>
            <a:gdLst>
              <a:gd name="connsiteX0" fmla="*/ 0 w 1124262"/>
              <a:gd name="connsiteY0" fmla="*/ 29980 h 74961"/>
              <a:gd name="connsiteX1" fmla="*/ 74951 w 1124262"/>
              <a:gd name="connsiteY1" fmla="*/ 14990 h 74961"/>
              <a:gd name="connsiteX2" fmla="*/ 134912 w 1124262"/>
              <a:gd name="connsiteY2" fmla="*/ 0 h 74961"/>
              <a:gd name="connsiteX3" fmla="*/ 239843 w 1124262"/>
              <a:gd name="connsiteY3" fmla="*/ 14990 h 74961"/>
              <a:gd name="connsiteX4" fmla="*/ 329784 w 1124262"/>
              <a:gd name="connsiteY4" fmla="*/ 59960 h 74961"/>
              <a:gd name="connsiteX5" fmla="*/ 374754 w 1124262"/>
              <a:gd name="connsiteY5" fmla="*/ 74950 h 74961"/>
              <a:gd name="connsiteX6" fmla="*/ 764498 w 1124262"/>
              <a:gd name="connsiteY6" fmla="*/ 59960 h 74961"/>
              <a:gd name="connsiteX7" fmla="*/ 809469 w 1124262"/>
              <a:gd name="connsiteY7" fmla="*/ 44970 h 74961"/>
              <a:gd name="connsiteX8" fmla="*/ 1034321 w 1124262"/>
              <a:gd name="connsiteY8" fmla="*/ 59960 h 74961"/>
              <a:gd name="connsiteX9" fmla="*/ 1124262 w 1124262"/>
              <a:gd name="connsiteY9" fmla="*/ 74950 h 7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62" h="74961">
                <a:moveTo>
                  <a:pt x="0" y="29980"/>
                </a:moveTo>
                <a:cubicBezTo>
                  <a:pt x="24984" y="24983"/>
                  <a:pt x="50079" y="20517"/>
                  <a:pt x="74951" y="14990"/>
                </a:cubicBezTo>
                <a:cubicBezTo>
                  <a:pt x="95063" y="10521"/>
                  <a:pt x="114310" y="0"/>
                  <a:pt x="134912" y="0"/>
                </a:cubicBezTo>
                <a:cubicBezTo>
                  <a:pt x="170244" y="0"/>
                  <a:pt x="204866" y="9993"/>
                  <a:pt x="239843" y="14990"/>
                </a:cubicBezTo>
                <a:cubicBezTo>
                  <a:pt x="352876" y="52668"/>
                  <a:pt x="213549" y="1843"/>
                  <a:pt x="329784" y="59960"/>
                </a:cubicBezTo>
                <a:cubicBezTo>
                  <a:pt x="343917" y="67026"/>
                  <a:pt x="359764" y="69953"/>
                  <a:pt x="374754" y="74950"/>
                </a:cubicBezTo>
                <a:cubicBezTo>
                  <a:pt x="504669" y="69953"/>
                  <a:pt x="634795" y="68905"/>
                  <a:pt x="764498" y="59960"/>
                </a:cubicBezTo>
                <a:cubicBezTo>
                  <a:pt x="780262" y="58873"/>
                  <a:pt x="793668" y="44970"/>
                  <a:pt x="809469" y="44970"/>
                </a:cubicBezTo>
                <a:cubicBezTo>
                  <a:pt x="884586" y="44970"/>
                  <a:pt x="959370" y="54963"/>
                  <a:pt x="1034321" y="59960"/>
                </a:cubicBezTo>
                <a:cubicBezTo>
                  <a:pt x="1114172" y="75930"/>
                  <a:pt x="1083794" y="74950"/>
                  <a:pt x="1124262" y="7495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igura a mano libera 41"/>
          <p:cNvSpPr/>
          <p:nvPr/>
        </p:nvSpPr>
        <p:spPr>
          <a:xfrm>
            <a:off x="1547664" y="2836533"/>
            <a:ext cx="1079292" cy="89941"/>
          </a:xfrm>
          <a:custGeom>
            <a:avLst/>
            <a:gdLst>
              <a:gd name="connsiteX0" fmla="*/ 0 w 1079292"/>
              <a:gd name="connsiteY0" fmla="*/ 0 h 89941"/>
              <a:gd name="connsiteX1" fmla="*/ 74951 w 1079292"/>
              <a:gd name="connsiteY1" fmla="*/ 14990 h 89941"/>
              <a:gd name="connsiteX2" fmla="*/ 164892 w 1079292"/>
              <a:gd name="connsiteY2" fmla="*/ 44970 h 89941"/>
              <a:gd name="connsiteX3" fmla="*/ 209863 w 1079292"/>
              <a:gd name="connsiteY3" fmla="*/ 59960 h 89941"/>
              <a:gd name="connsiteX4" fmla="*/ 359764 w 1079292"/>
              <a:gd name="connsiteY4" fmla="*/ 89941 h 89941"/>
              <a:gd name="connsiteX5" fmla="*/ 524656 w 1079292"/>
              <a:gd name="connsiteY5" fmla="*/ 74951 h 89941"/>
              <a:gd name="connsiteX6" fmla="*/ 584617 w 1079292"/>
              <a:gd name="connsiteY6" fmla="*/ 59960 h 89941"/>
              <a:gd name="connsiteX7" fmla="*/ 1079292 w 1079292"/>
              <a:gd name="connsiteY7" fmla="*/ 59960 h 8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292" h="89941">
                <a:moveTo>
                  <a:pt x="0" y="0"/>
                </a:moveTo>
                <a:cubicBezTo>
                  <a:pt x="24984" y="4997"/>
                  <a:pt x="50370" y="8286"/>
                  <a:pt x="74951" y="14990"/>
                </a:cubicBezTo>
                <a:cubicBezTo>
                  <a:pt x="105440" y="23305"/>
                  <a:pt x="134912" y="34977"/>
                  <a:pt x="164892" y="44970"/>
                </a:cubicBezTo>
                <a:cubicBezTo>
                  <a:pt x="179882" y="49967"/>
                  <a:pt x="194369" y="56861"/>
                  <a:pt x="209863" y="59960"/>
                </a:cubicBezTo>
                <a:lnTo>
                  <a:pt x="359764" y="89941"/>
                </a:lnTo>
                <a:cubicBezTo>
                  <a:pt x="414728" y="84944"/>
                  <a:pt x="469950" y="82245"/>
                  <a:pt x="524656" y="74951"/>
                </a:cubicBezTo>
                <a:cubicBezTo>
                  <a:pt x="545077" y="72228"/>
                  <a:pt x="564022" y="60517"/>
                  <a:pt x="584617" y="59960"/>
                </a:cubicBezTo>
                <a:cubicBezTo>
                  <a:pt x="749448" y="55505"/>
                  <a:pt x="914400" y="59960"/>
                  <a:pt x="1079292" y="599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igura a mano libera 42"/>
          <p:cNvSpPr/>
          <p:nvPr/>
        </p:nvSpPr>
        <p:spPr>
          <a:xfrm>
            <a:off x="1505035" y="3672609"/>
            <a:ext cx="1274164" cy="76358"/>
          </a:xfrm>
          <a:custGeom>
            <a:avLst/>
            <a:gdLst>
              <a:gd name="connsiteX0" fmla="*/ 0 w 1274164"/>
              <a:gd name="connsiteY0" fmla="*/ 0 h 76358"/>
              <a:gd name="connsiteX1" fmla="*/ 89941 w 1274164"/>
              <a:gd name="connsiteY1" fmla="*/ 14991 h 76358"/>
              <a:gd name="connsiteX2" fmla="*/ 134911 w 1274164"/>
              <a:gd name="connsiteY2" fmla="*/ 29981 h 76358"/>
              <a:gd name="connsiteX3" fmla="*/ 239843 w 1274164"/>
              <a:gd name="connsiteY3" fmla="*/ 59961 h 76358"/>
              <a:gd name="connsiteX4" fmla="*/ 569626 w 1274164"/>
              <a:gd name="connsiteY4" fmla="*/ 44971 h 76358"/>
              <a:gd name="connsiteX5" fmla="*/ 659567 w 1274164"/>
              <a:gd name="connsiteY5" fmla="*/ 29981 h 76358"/>
              <a:gd name="connsiteX6" fmla="*/ 779488 w 1274164"/>
              <a:gd name="connsiteY6" fmla="*/ 0 h 76358"/>
              <a:gd name="connsiteX7" fmla="*/ 974361 w 1274164"/>
              <a:gd name="connsiteY7" fmla="*/ 14991 h 76358"/>
              <a:gd name="connsiteX8" fmla="*/ 1064302 w 1274164"/>
              <a:gd name="connsiteY8" fmla="*/ 44971 h 76358"/>
              <a:gd name="connsiteX9" fmla="*/ 1169233 w 1274164"/>
              <a:gd name="connsiteY9" fmla="*/ 74951 h 76358"/>
              <a:gd name="connsiteX10" fmla="*/ 1274164 w 1274164"/>
              <a:gd name="connsiteY10" fmla="*/ 74951 h 7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164" h="76358">
                <a:moveTo>
                  <a:pt x="0" y="0"/>
                </a:moveTo>
                <a:cubicBezTo>
                  <a:pt x="29980" y="4997"/>
                  <a:pt x="60271" y="8397"/>
                  <a:pt x="89941" y="14991"/>
                </a:cubicBezTo>
                <a:cubicBezTo>
                  <a:pt x="105366" y="18419"/>
                  <a:pt x="119718" y="25640"/>
                  <a:pt x="134911" y="29981"/>
                </a:cubicBezTo>
                <a:cubicBezTo>
                  <a:pt x="266677" y="67628"/>
                  <a:pt x="132012" y="24018"/>
                  <a:pt x="239843" y="59961"/>
                </a:cubicBezTo>
                <a:cubicBezTo>
                  <a:pt x="349771" y="54964"/>
                  <a:pt x="459864" y="52811"/>
                  <a:pt x="569626" y="44971"/>
                </a:cubicBezTo>
                <a:cubicBezTo>
                  <a:pt x="599943" y="42806"/>
                  <a:pt x="629848" y="36349"/>
                  <a:pt x="659567" y="29981"/>
                </a:cubicBezTo>
                <a:cubicBezTo>
                  <a:pt x="699856" y="21347"/>
                  <a:pt x="779488" y="0"/>
                  <a:pt x="779488" y="0"/>
                </a:cubicBezTo>
                <a:cubicBezTo>
                  <a:pt x="844446" y="4997"/>
                  <a:pt x="910009" y="4830"/>
                  <a:pt x="974361" y="14991"/>
                </a:cubicBezTo>
                <a:cubicBezTo>
                  <a:pt x="1005576" y="19920"/>
                  <a:pt x="1034322" y="34978"/>
                  <a:pt x="1064302" y="44971"/>
                </a:cubicBezTo>
                <a:cubicBezTo>
                  <a:pt x="1090924" y="53845"/>
                  <a:pt x="1143351" y="72598"/>
                  <a:pt x="1169233" y="74951"/>
                </a:cubicBezTo>
                <a:cubicBezTo>
                  <a:pt x="1204066" y="78118"/>
                  <a:pt x="1239187" y="74951"/>
                  <a:pt x="1274164" y="74951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-15801" y="121961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TX+1</a:t>
            </a:r>
            <a:endParaRPr lang="it-IT" sz="20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20895" y="1635104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TX-2</a:t>
            </a:r>
            <a:endParaRPr lang="it-IT" sz="20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-3912" y="198984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RX+3</a:t>
            </a:r>
            <a:endParaRPr lang="it-IT" sz="20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69303" y="230453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4</a:t>
            </a:r>
            <a:endParaRPr lang="it-IT" sz="20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3627364" y="22711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4</a:t>
            </a:r>
            <a:endParaRPr lang="it-IT" sz="2000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272980" y="270325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5</a:t>
            </a:r>
            <a:endParaRPr lang="it-IT" sz="20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631041" y="26674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5</a:t>
            </a:r>
            <a:endParaRPr lang="it-IT" sz="20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5781" y="308921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RX-6</a:t>
            </a:r>
            <a:endParaRPr lang="it-IT" sz="2000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282358" y="34739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7</a:t>
            </a:r>
            <a:endParaRPr lang="it-IT" sz="20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282358" y="395870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8</a:t>
            </a:r>
            <a:endParaRPr lang="it-IT" sz="2000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3521702" y="3056587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6TX-</a:t>
            </a:r>
            <a:endParaRPr lang="it-IT" sz="20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3662496" y="34563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7</a:t>
            </a:r>
            <a:endParaRPr lang="it-IT" sz="20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3662496" y="3928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8</a:t>
            </a:r>
            <a:endParaRPr lang="it-IT" sz="2000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426558" y="603289"/>
            <a:ext cx="3372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CAVO DIRETTO EIA/TIA- 568 A</a:t>
            </a:r>
            <a:endParaRPr lang="it-IT" sz="20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3638160" y="124955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1RX+</a:t>
            </a:r>
            <a:endParaRPr lang="it-IT" sz="20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641082" y="1589737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2RX-</a:t>
            </a:r>
            <a:endParaRPr lang="it-IT" sz="20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3617354" y="192957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3TX+</a:t>
            </a:r>
            <a:endParaRPr lang="it-IT" sz="2000" b="1" dirty="0"/>
          </a:p>
        </p:txBody>
      </p:sp>
      <p:sp>
        <p:nvSpPr>
          <p:cNvPr id="62" name="Figura a mano libera 61"/>
          <p:cNvSpPr/>
          <p:nvPr/>
        </p:nvSpPr>
        <p:spPr>
          <a:xfrm>
            <a:off x="5651292" y="1454046"/>
            <a:ext cx="689547" cy="74951"/>
          </a:xfrm>
          <a:custGeom>
            <a:avLst/>
            <a:gdLst>
              <a:gd name="connsiteX0" fmla="*/ 0 w 689547"/>
              <a:gd name="connsiteY0" fmla="*/ 14990 h 74951"/>
              <a:gd name="connsiteX1" fmla="*/ 89941 w 689547"/>
              <a:gd name="connsiteY1" fmla="*/ 29980 h 74951"/>
              <a:gd name="connsiteX2" fmla="*/ 179882 w 689547"/>
              <a:gd name="connsiteY2" fmla="*/ 59961 h 74951"/>
              <a:gd name="connsiteX3" fmla="*/ 239842 w 689547"/>
              <a:gd name="connsiteY3" fmla="*/ 74951 h 74951"/>
              <a:gd name="connsiteX4" fmla="*/ 314793 w 689547"/>
              <a:gd name="connsiteY4" fmla="*/ 59961 h 74951"/>
              <a:gd name="connsiteX5" fmla="*/ 404734 w 689547"/>
              <a:gd name="connsiteY5" fmla="*/ 29980 h 74951"/>
              <a:gd name="connsiteX6" fmla="*/ 644577 w 689547"/>
              <a:gd name="connsiteY6" fmla="*/ 14990 h 74951"/>
              <a:gd name="connsiteX7" fmla="*/ 689547 w 689547"/>
              <a:gd name="connsiteY7" fmla="*/ 0 h 7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547" h="74951">
                <a:moveTo>
                  <a:pt x="0" y="14990"/>
                </a:moveTo>
                <a:cubicBezTo>
                  <a:pt x="29980" y="19987"/>
                  <a:pt x="60455" y="22608"/>
                  <a:pt x="89941" y="29980"/>
                </a:cubicBezTo>
                <a:cubicBezTo>
                  <a:pt x="120600" y="37645"/>
                  <a:pt x="149223" y="52296"/>
                  <a:pt x="179882" y="59961"/>
                </a:cubicBezTo>
                <a:lnTo>
                  <a:pt x="239842" y="74951"/>
                </a:lnTo>
                <a:cubicBezTo>
                  <a:pt x="264826" y="69954"/>
                  <a:pt x="290212" y="66665"/>
                  <a:pt x="314793" y="59961"/>
                </a:cubicBezTo>
                <a:cubicBezTo>
                  <a:pt x="345282" y="51646"/>
                  <a:pt x="373193" y="31951"/>
                  <a:pt x="404734" y="29980"/>
                </a:cubicBezTo>
                <a:lnTo>
                  <a:pt x="644577" y="14990"/>
                </a:lnTo>
                <a:lnTo>
                  <a:pt x="689547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Figura a mano libera 62"/>
          <p:cNvSpPr/>
          <p:nvPr/>
        </p:nvSpPr>
        <p:spPr>
          <a:xfrm>
            <a:off x="6880485" y="1663908"/>
            <a:ext cx="77896" cy="509666"/>
          </a:xfrm>
          <a:custGeom>
            <a:avLst/>
            <a:gdLst>
              <a:gd name="connsiteX0" fmla="*/ 0 w 77896"/>
              <a:gd name="connsiteY0" fmla="*/ 0 h 509666"/>
              <a:gd name="connsiteX1" fmla="*/ 59961 w 77896"/>
              <a:gd name="connsiteY1" fmla="*/ 194872 h 509666"/>
              <a:gd name="connsiteX2" fmla="*/ 44971 w 77896"/>
              <a:gd name="connsiteY2" fmla="*/ 464695 h 509666"/>
              <a:gd name="connsiteX3" fmla="*/ 29981 w 77896"/>
              <a:gd name="connsiteY3" fmla="*/ 509666 h 50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6" h="509666">
                <a:moveTo>
                  <a:pt x="0" y="0"/>
                </a:moveTo>
                <a:cubicBezTo>
                  <a:pt x="114405" y="91524"/>
                  <a:pt x="72655" y="23499"/>
                  <a:pt x="59961" y="194872"/>
                </a:cubicBezTo>
                <a:cubicBezTo>
                  <a:pt x="53307" y="284706"/>
                  <a:pt x="53511" y="375021"/>
                  <a:pt x="44971" y="464695"/>
                </a:cubicBezTo>
                <a:cubicBezTo>
                  <a:pt x="43473" y="480425"/>
                  <a:pt x="29981" y="509666"/>
                  <a:pt x="29981" y="50966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Figura a mano libera 63"/>
          <p:cNvSpPr/>
          <p:nvPr/>
        </p:nvSpPr>
        <p:spPr>
          <a:xfrm>
            <a:off x="7391383" y="2251280"/>
            <a:ext cx="689548" cy="59960"/>
          </a:xfrm>
          <a:custGeom>
            <a:avLst/>
            <a:gdLst>
              <a:gd name="connsiteX0" fmla="*/ 0 w 689548"/>
              <a:gd name="connsiteY0" fmla="*/ 0 h 59960"/>
              <a:gd name="connsiteX1" fmla="*/ 74951 w 689548"/>
              <a:gd name="connsiteY1" fmla="*/ 14990 h 59960"/>
              <a:gd name="connsiteX2" fmla="*/ 119922 w 689548"/>
              <a:gd name="connsiteY2" fmla="*/ 44970 h 59960"/>
              <a:gd name="connsiteX3" fmla="*/ 164892 w 689548"/>
              <a:gd name="connsiteY3" fmla="*/ 59960 h 59960"/>
              <a:gd name="connsiteX4" fmla="*/ 299804 w 689548"/>
              <a:gd name="connsiteY4" fmla="*/ 44970 h 59960"/>
              <a:gd name="connsiteX5" fmla="*/ 389745 w 689548"/>
              <a:gd name="connsiteY5" fmla="*/ 14990 h 59960"/>
              <a:gd name="connsiteX6" fmla="*/ 689548 w 689548"/>
              <a:gd name="connsiteY6" fmla="*/ 14990 h 5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548" h="59960">
                <a:moveTo>
                  <a:pt x="0" y="0"/>
                </a:moveTo>
                <a:cubicBezTo>
                  <a:pt x="24984" y="4997"/>
                  <a:pt x="51095" y="6044"/>
                  <a:pt x="74951" y="14990"/>
                </a:cubicBezTo>
                <a:cubicBezTo>
                  <a:pt x="91820" y="21316"/>
                  <a:pt x="103808" y="36913"/>
                  <a:pt x="119922" y="44970"/>
                </a:cubicBezTo>
                <a:cubicBezTo>
                  <a:pt x="134055" y="52036"/>
                  <a:pt x="149902" y="54963"/>
                  <a:pt x="164892" y="59960"/>
                </a:cubicBezTo>
                <a:cubicBezTo>
                  <a:pt x="209863" y="54963"/>
                  <a:pt x="255435" y="53844"/>
                  <a:pt x="299804" y="44970"/>
                </a:cubicBezTo>
                <a:cubicBezTo>
                  <a:pt x="330792" y="38772"/>
                  <a:pt x="358143" y="14990"/>
                  <a:pt x="389745" y="14990"/>
                </a:cubicBezTo>
                <a:lnTo>
                  <a:pt x="689548" y="1499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arrotondato 64"/>
          <p:cNvSpPr/>
          <p:nvPr/>
        </p:nvSpPr>
        <p:spPr>
          <a:xfrm>
            <a:off x="709136" y="2129323"/>
            <a:ext cx="2894935" cy="1335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arrotondato 65"/>
          <p:cNvSpPr/>
          <p:nvPr/>
        </p:nvSpPr>
        <p:spPr>
          <a:xfrm rot="19246244">
            <a:off x="6466276" y="1771480"/>
            <a:ext cx="1210623" cy="1267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arrotondato 66"/>
          <p:cNvSpPr/>
          <p:nvPr/>
        </p:nvSpPr>
        <p:spPr>
          <a:xfrm>
            <a:off x="5475195" y="2086596"/>
            <a:ext cx="1192032" cy="1348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Figura a mano libera 67"/>
          <p:cNvSpPr/>
          <p:nvPr/>
        </p:nvSpPr>
        <p:spPr>
          <a:xfrm>
            <a:off x="5587106" y="2099343"/>
            <a:ext cx="779488" cy="59960"/>
          </a:xfrm>
          <a:custGeom>
            <a:avLst/>
            <a:gdLst>
              <a:gd name="connsiteX0" fmla="*/ 0 w 779488"/>
              <a:gd name="connsiteY0" fmla="*/ 29980 h 59960"/>
              <a:gd name="connsiteX1" fmla="*/ 74951 w 779488"/>
              <a:gd name="connsiteY1" fmla="*/ 0 h 59960"/>
              <a:gd name="connsiteX2" fmla="*/ 119921 w 779488"/>
              <a:gd name="connsiteY2" fmla="*/ 29980 h 59960"/>
              <a:gd name="connsiteX3" fmla="*/ 179882 w 779488"/>
              <a:gd name="connsiteY3" fmla="*/ 44970 h 59960"/>
              <a:gd name="connsiteX4" fmla="*/ 224852 w 779488"/>
              <a:gd name="connsiteY4" fmla="*/ 59960 h 59960"/>
              <a:gd name="connsiteX5" fmla="*/ 464695 w 779488"/>
              <a:gd name="connsiteY5" fmla="*/ 44970 h 59960"/>
              <a:gd name="connsiteX6" fmla="*/ 524656 w 779488"/>
              <a:gd name="connsiteY6" fmla="*/ 29980 h 59960"/>
              <a:gd name="connsiteX7" fmla="*/ 779488 w 779488"/>
              <a:gd name="connsiteY7" fmla="*/ 29980 h 5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488" h="59960">
                <a:moveTo>
                  <a:pt x="0" y="29980"/>
                </a:moveTo>
                <a:cubicBezTo>
                  <a:pt x="24984" y="19987"/>
                  <a:pt x="48043" y="0"/>
                  <a:pt x="74951" y="0"/>
                </a:cubicBezTo>
                <a:cubicBezTo>
                  <a:pt x="92967" y="0"/>
                  <a:pt x="103362" y="22883"/>
                  <a:pt x="119921" y="29980"/>
                </a:cubicBezTo>
                <a:cubicBezTo>
                  <a:pt x="138857" y="38096"/>
                  <a:pt x="160073" y="39310"/>
                  <a:pt x="179882" y="44970"/>
                </a:cubicBezTo>
                <a:cubicBezTo>
                  <a:pt x="195075" y="49311"/>
                  <a:pt x="209862" y="54963"/>
                  <a:pt x="224852" y="59960"/>
                </a:cubicBezTo>
                <a:cubicBezTo>
                  <a:pt x="304800" y="54963"/>
                  <a:pt x="384989" y="52941"/>
                  <a:pt x="464695" y="44970"/>
                </a:cubicBezTo>
                <a:cubicBezTo>
                  <a:pt x="485195" y="42920"/>
                  <a:pt x="504077" y="30960"/>
                  <a:pt x="524656" y="29980"/>
                </a:cubicBezTo>
                <a:cubicBezTo>
                  <a:pt x="609504" y="25940"/>
                  <a:pt x="694544" y="29980"/>
                  <a:pt x="779488" y="29980"/>
                </a:cubicBezTo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Figura a mano libera 68"/>
          <p:cNvSpPr/>
          <p:nvPr/>
        </p:nvSpPr>
        <p:spPr>
          <a:xfrm>
            <a:off x="7135318" y="1588957"/>
            <a:ext cx="256065" cy="194873"/>
          </a:xfrm>
          <a:custGeom>
            <a:avLst/>
            <a:gdLst>
              <a:gd name="connsiteX0" fmla="*/ 0 w 256065"/>
              <a:gd name="connsiteY0" fmla="*/ 194873 h 194873"/>
              <a:gd name="connsiteX1" fmla="*/ 74951 w 256065"/>
              <a:gd name="connsiteY1" fmla="*/ 149902 h 194873"/>
              <a:gd name="connsiteX2" fmla="*/ 119921 w 256065"/>
              <a:gd name="connsiteY2" fmla="*/ 134912 h 194873"/>
              <a:gd name="connsiteX3" fmla="*/ 179882 w 256065"/>
              <a:gd name="connsiteY3" fmla="*/ 74951 h 194873"/>
              <a:gd name="connsiteX4" fmla="*/ 254833 w 256065"/>
              <a:gd name="connsiteY4" fmla="*/ 14991 h 194873"/>
              <a:gd name="connsiteX5" fmla="*/ 254833 w 256065"/>
              <a:gd name="connsiteY5" fmla="*/ 0 h 1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065" h="194873">
                <a:moveTo>
                  <a:pt x="0" y="194873"/>
                </a:moveTo>
                <a:cubicBezTo>
                  <a:pt x="24984" y="179883"/>
                  <a:pt x="48891" y="162932"/>
                  <a:pt x="74951" y="149902"/>
                </a:cubicBezTo>
                <a:cubicBezTo>
                  <a:pt x="89084" y="142836"/>
                  <a:pt x="107063" y="144096"/>
                  <a:pt x="119921" y="134912"/>
                </a:cubicBezTo>
                <a:cubicBezTo>
                  <a:pt x="142922" y="118483"/>
                  <a:pt x="156363" y="90630"/>
                  <a:pt x="179882" y="74951"/>
                </a:cubicBezTo>
                <a:cubicBezTo>
                  <a:pt x="203935" y="58915"/>
                  <a:pt x="237746" y="40621"/>
                  <a:pt x="254833" y="14991"/>
                </a:cubicBezTo>
                <a:cubicBezTo>
                  <a:pt x="257605" y="10833"/>
                  <a:pt x="254833" y="4997"/>
                  <a:pt x="254833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igura a mano libera 69"/>
          <p:cNvSpPr/>
          <p:nvPr/>
        </p:nvSpPr>
        <p:spPr>
          <a:xfrm>
            <a:off x="7861333" y="1437605"/>
            <a:ext cx="584616" cy="45215"/>
          </a:xfrm>
          <a:custGeom>
            <a:avLst/>
            <a:gdLst>
              <a:gd name="connsiteX0" fmla="*/ 0 w 584616"/>
              <a:gd name="connsiteY0" fmla="*/ 45215 h 45215"/>
              <a:gd name="connsiteX1" fmla="*/ 74951 w 584616"/>
              <a:gd name="connsiteY1" fmla="*/ 245 h 45215"/>
              <a:gd name="connsiteX2" fmla="*/ 164892 w 584616"/>
              <a:gd name="connsiteY2" fmla="*/ 30225 h 45215"/>
              <a:gd name="connsiteX3" fmla="*/ 209862 w 584616"/>
              <a:gd name="connsiteY3" fmla="*/ 45215 h 45215"/>
              <a:gd name="connsiteX4" fmla="*/ 404734 w 584616"/>
              <a:gd name="connsiteY4" fmla="*/ 30225 h 45215"/>
              <a:gd name="connsiteX5" fmla="*/ 494675 w 584616"/>
              <a:gd name="connsiteY5" fmla="*/ 245 h 45215"/>
              <a:gd name="connsiteX6" fmla="*/ 539646 w 584616"/>
              <a:gd name="connsiteY6" fmla="*/ 15235 h 45215"/>
              <a:gd name="connsiteX7" fmla="*/ 584616 w 584616"/>
              <a:gd name="connsiteY7" fmla="*/ 45215 h 4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616" h="45215">
                <a:moveTo>
                  <a:pt x="0" y="45215"/>
                </a:moveTo>
                <a:cubicBezTo>
                  <a:pt x="24984" y="30225"/>
                  <a:pt x="45935" y="2883"/>
                  <a:pt x="74951" y="245"/>
                </a:cubicBezTo>
                <a:cubicBezTo>
                  <a:pt x="106423" y="-2616"/>
                  <a:pt x="134912" y="20232"/>
                  <a:pt x="164892" y="30225"/>
                </a:cubicBezTo>
                <a:lnTo>
                  <a:pt x="209862" y="45215"/>
                </a:lnTo>
                <a:cubicBezTo>
                  <a:pt x="274819" y="40218"/>
                  <a:pt x="340382" y="40386"/>
                  <a:pt x="404734" y="30225"/>
                </a:cubicBezTo>
                <a:cubicBezTo>
                  <a:pt x="435949" y="25296"/>
                  <a:pt x="494675" y="245"/>
                  <a:pt x="494675" y="245"/>
                </a:cubicBezTo>
                <a:cubicBezTo>
                  <a:pt x="509665" y="5242"/>
                  <a:pt x="525513" y="8169"/>
                  <a:pt x="539646" y="15235"/>
                </a:cubicBezTo>
                <a:cubicBezTo>
                  <a:pt x="555760" y="23292"/>
                  <a:pt x="584616" y="45215"/>
                  <a:pt x="584616" y="45215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arrotondato 70"/>
          <p:cNvSpPr/>
          <p:nvPr/>
        </p:nvSpPr>
        <p:spPr>
          <a:xfrm>
            <a:off x="5455497" y="3218769"/>
            <a:ext cx="1084265" cy="13727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arrotondato 71"/>
          <p:cNvSpPr/>
          <p:nvPr/>
        </p:nvSpPr>
        <p:spPr>
          <a:xfrm rot="18763812" flipV="1">
            <a:off x="6141510" y="2491637"/>
            <a:ext cx="1987615" cy="17099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arrotondato 72"/>
          <p:cNvSpPr/>
          <p:nvPr/>
        </p:nvSpPr>
        <p:spPr>
          <a:xfrm>
            <a:off x="7755553" y="1795767"/>
            <a:ext cx="695481" cy="13381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arrotondato 73"/>
          <p:cNvSpPr/>
          <p:nvPr/>
        </p:nvSpPr>
        <p:spPr>
          <a:xfrm>
            <a:off x="5475195" y="2465178"/>
            <a:ext cx="3045650" cy="9907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arrotondato 74"/>
          <p:cNvSpPr/>
          <p:nvPr/>
        </p:nvSpPr>
        <p:spPr>
          <a:xfrm>
            <a:off x="5471148" y="2792710"/>
            <a:ext cx="3049697" cy="1285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Figura a mano libera 75"/>
          <p:cNvSpPr/>
          <p:nvPr/>
        </p:nvSpPr>
        <p:spPr>
          <a:xfrm>
            <a:off x="6026046" y="2832565"/>
            <a:ext cx="1558977" cy="105507"/>
          </a:xfrm>
          <a:custGeom>
            <a:avLst/>
            <a:gdLst>
              <a:gd name="connsiteX0" fmla="*/ 0 w 1558977"/>
              <a:gd name="connsiteY0" fmla="*/ 45546 h 105507"/>
              <a:gd name="connsiteX1" fmla="*/ 74951 w 1558977"/>
              <a:gd name="connsiteY1" fmla="*/ 30556 h 105507"/>
              <a:gd name="connsiteX2" fmla="*/ 119921 w 1558977"/>
              <a:gd name="connsiteY2" fmla="*/ 576 h 105507"/>
              <a:gd name="connsiteX3" fmla="*/ 224852 w 1558977"/>
              <a:gd name="connsiteY3" fmla="*/ 15566 h 105507"/>
              <a:gd name="connsiteX4" fmla="*/ 254833 w 1558977"/>
              <a:gd name="connsiteY4" fmla="*/ 45546 h 105507"/>
              <a:gd name="connsiteX5" fmla="*/ 329784 w 1558977"/>
              <a:gd name="connsiteY5" fmla="*/ 105507 h 105507"/>
              <a:gd name="connsiteX6" fmla="*/ 659567 w 1558977"/>
              <a:gd name="connsiteY6" fmla="*/ 90517 h 105507"/>
              <a:gd name="connsiteX7" fmla="*/ 719528 w 1558977"/>
              <a:gd name="connsiteY7" fmla="*/ 75527 h 105507"/>
              <a:gd name="connsiteX8" fmla="*/ 914400 w 1558977"/>
              <a:gd name="connsiteY8" fmla="*/ 90517 h 105507"/>
              <a:gd name="connsiteX9" fmla="*/ 1199213 w 1558977"/>
              <a:gd name="connsiteY9" fmla="*/ 75527 h 105507"/>
              <a:gd name="connsiteX10" fmla="*/ 1244184 w 1558977"/>
              <a:gd name="connsiteY10" fmla="*/ 60537 h 105507"/>
              <a:gd name="connsiteX11" fmla="*/ 1274164 w 1558977"/>
              <a:gd name="connsiteY11" fmla="*/ 30556 h 105507"/>
              <a:gd name="connsiteX12" fmla="*/ 1558977 w 1558977"/>
              <a:gd name="connsiteY12" fmla="*/ 576 h 10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8977" h="105507">
                <a:moveTo>
                  <a:pt x="0" y="45546"/>
                </a:moveTo>
                <a:cubicBezTo>
                  <a:pt x="24984" y="40549"/>
                  <a:pt x="51095" y="39502"/>
                  <a:pt x="74951" y="30556"/>
                </a:cubicBezTo>
                <a:cubicBezTo>
                  <a:pt x="91820" y="24230"/>
                  <a:pt x="101995" y="2369"/>
                  <a:pt x="119921" y="576"/>
                </a:cubicBezTo>
                <a:cubicBezTo>
                  <a:pt x="155078" y="-2940"/>
                  <a:pt x="189875" y="10569"/>
                  <a:pt x="224852" y="15566"/>
                </a:cubicBezTo>
                <a:cubicBezTo>
                  <a:pt x="234846" y="25559"/>
                  <a:pt x="243797" y="36717"/>
                  <a:pt x="254833" y="45546"/>
                </a:cubicBezTo>
                <a:cubicBezTo>
                  <a:pt x="349383" y="121186"/>
                  <a:pt x="257394" y="33120"/>
                  <a:pt x="329784" y="105507"/>
                </a:cubicBezTo>
                <a:cubicBezTo>
                  <a:pt x="439712" y="100510"/>
                  <a:pt x="549850" y="98957"/>
                  <a:pt x="659567" y="90517"/>
                </a:cubicBezTo>
                <a:cubicBezTo>
                  <a:pt x="680108" y="88937"/>
                  <a:pt x="698926" y="75527"/>
                  <a:pt x="719528" y="75527"/>
                </a:cubicBezTo>
                <a:cubicBezTo>
                  <a:pt x="784677" y="75527"/>
                  <a:pt x="849443" y="85520"/>
                  <a:pt x="914400" y="90517"/>
                </a:cubicBezTo>
                <a:cubicBezTo>
                  <a:pt x="1009338" y="85520"/>
                  <a:pt x="1104534" y="84134"/>
                  <a:pt x="1199213" y="75527"/>
                </a:cubicBezTo>
                <a:cubicBezTo>
                  <a:pt x="1214949" y="74096"/>
                  <a:pt x="1230635" y="68667"/>
                  <a:pt x="1244184" y="60537"/>
                </a:cubicBezTo>
                <a:cubicBezTo>
                  <a:pt x="1256303" y="53266"/>
                  <a:pt x="1260187" y="32653"/>
                  <a:pt x="1274164" y="30556"/>
                </a:cubicBezTo>
                <a:cubicBezTo>
                  <a:pt x="1581808" y="-15591"/>
                  <a:pt x="1477878" y="81675"/>
                  <a:pt x="1558977" y="57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arrotondato 76"/>
          <p:cNvSpPr/>
          <p:nvPr/>
        </p:nvSpPr>
        <p:spPr>
          <a:xfrm>
            <a:off x="5471148" y="3592040"/>
            <a:ext cx="3023624" cy="1470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arrotondato 77"/>
          <p:cNvSpPr/>
          <p:nvPr/>
        </p:nvSpPr>
        <p:spPr>
          <a:xfrm>
            <a:off x="5480738" y="4067580"/>
            <a:ext cx="3014034" cy="1315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Figura a mano libera 78"/>
          <p:cNvSpPr/>
          <p:nvPr/>
        </p:nvSpPr>
        <p:spPr>
          <a:xfrm>
            <a:off x="6011056" y="3657600"/>
            <a:ext cx="1289154" cy="29980"/>
          </a:xfrm>
          <a:custGeom>
            <a:avLst/>
            <a:gdLst>
              <a:gd name="connsiteX0" fmla="*/ 0 w 1289154"/>
              <a:gd name="connsiteY0" fmla="*/ 29980 h 29980"/>
              <a:gd name="connsiteX1" fmla="*/ 74951 w 1289154"/>
              <a:gd name="connsiteY1" fmla="*/ 0 h 29980"/>
              <a:gd name="connsiteX2" fmla="*/ 194872 w 1289154"/>
              <a:gd name="connsiteY2" fmla="*/ 29980 h 29980"/>
              <a:gd name="connsiteX3" fmla="*/ 929390 w 1289154"/>
              <a:gd name="connsiteY3" fmla="*/ 0 h 29980"/>
              <a:gd name="connsiteX4" fmla="*/ 1049311 w 1289154"/>
              <a:gd name="connsiteY4" fmla="*/ 14990 h 29980"/>
              <a:gd name="connsiteX5" fmla="*/ 1094282 w 1289154"/>
              <a:gd name="connsiteY5" fmla="*/ 29980 h 29980"/>
              <a:gd name="connsiteX6" fmla="*/ 1274164 w 1289154"/>
              <a:gd name="connsiteY6" fmla="*/ 14990 h 29980"/>
              <a:gd name="connsiteX7" fmla="*/ 1289154 w 1289154"/>
              <a:gd name="connsiteY7" fmla="*/ 14990 h 2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154" h="29980">
                <a:moveTo>
                  <a:pt x="0" y="29980"/>
                </a:moveTo>
                <a:cubicBezTo>
                  <a:pt x="24984" y="19987"/>
                  <a:pt x="48043" y="0"/>
                  <a:pt x="74951" y="0"/>
                </a:cubicBezTo>
                <a:cubicBezTo>
                  <a:pt x="116155" y="0"/>
                  <a:pt x="194872" y="29980"/>
                  <a:pt x="194872" y="29980"/>
                </a:cubicBezTo>
                <a:cubicBezTo>
                  <a:pt x="464051" y="13156"/>
                  <a:pt x="633309" y="0"/>
                  <a:pt x="929390" y="0"/>
                </a:cubicBezTo>
                <a:cubicBezTo>
                  <a:pt x="969675" y="0"/>
                  <a:pt x="1009337" y="9993"/>
                  <a:pt x="1049311" y="14990"/>
                </a:cubicBezTo>
                <a:cubicBezTo>
                  <a:pt x="1064301" y="19987"/>
                  <a:pt x="1078481" y="29980"/>
                  <a:pt x="1094282" y="29980"/>
                </a:cubicBezTo>
                <a:cubicBezTo>
                  <a:pt x="1154450" y="29980"/>
                  <a:pt x="1214173" y="19605"/>
                  <a:pt x="1274164" y="14990"/>
                </a:cubicBezTo>
                <a:cubicBezTo>
                  <a:pt x="1279146" y="14607"/>
                  <a:pt x="1284157" y="14990"/>
                  <a:pt x="1289154" y="1499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Figura a mano libera 79"/>
          <p:cNvSpPr/>
          <p:nvPr/>
        </p:nvSpPr>
        <p:spPr>
          <a:xfrm>
            <a:off x="5786203" y="3657600"/>
            <a:ext cx="1186469" cy="59961"/>
          </a:xfrm>
          <a:custGeom>
            <a:avLst/>
            <a:gdLst>
              <a:gd name="connsiteX0" fmla="*/ 0 w 1186469"/>
              <a:gd name="connsiteY0" fmla="*/ 29980 h 59961"/>
              <a:gd name="connsiteX1" fmla="*/ 74951 w 1186469"/>
              <a:gd name="connsiteY1" fmla="*/ 14990 h 59961"/>
              <a:gd name="connsiteX2" fmla="*/ 194872 w 1186469"/>
              <a:gd name="connsiteY2" fmla="*/ 29980 h 59961"/>
              <a:gd name="connsiteX3" fmla="*/ 239843 w 1186469"/>
              <a:gd name="connsiteY3" fmla="*/ 44970 h 59961"/>
              <a:gd name="connsiteX4" fmla="*/ 299804 w 1186469"/>
              <a:gd name="connsiteY4" fmla="*/ 59961 h 59961"/>
              <a:gd name="connsiteX5" fmla="*/ 584617 w 1186469"/>
              <a:gd name="connsiteY5" fmla="*/ 44970 h 59961"/>
              <a:gd name="connsiteX6" fmla="*/ 719528 w 1186469"/>
              <a:gd name="connsiteY6" fmla="*/ 29980 h 59961"/>
              <a:gd name="connsiteX7" fmla="*/ 809469 w 1186469"/>
              <a:gd name="connsiteY7" fmla="*/ 0 h 59961"/>
              <a:gd name="connsiteX8" fmla="*/ 929390 w 1186469"/>
              <a:gd name="connsiteY8" fmla="*/ 14990 h 59961"/>
              <a:gd name="connsiteX9" fmla="*/ 1124263 w 1186469"/>
              <a:gd name="connsiteY9" fmla="*/ 29980 h 59961"/>
              <a:gd name="connsiteX10" fmla="*/ 1184223 w 1186469"/>
              <a:gd name="connsiteY10" fmla="*/ 44970 h 5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69" h="59961">
                <a:moveTo>
                  <a:pt x="0" y="29980"/>
                </a:moveTo>
                <a:cubicBezTo>
                  <a:pt x="24984" y="24983"/>
                  <a:pt x="49473" y="14990"/>
                  <a:pt x="74951" y="14990"/>
                </a:cubicBezTo>
                <a:cubicBezTo>
                  <a:pt x="115236" y="14990"/>
                  <a:pt x="155237" y="22774"/>
                  <a:pt x="194872" y="29980"/>
                </a:cubicBezTo>
                <a:cubicBezTo>
                  <a:pt x="210418" y="32807"/>
                  <a:pt x="224650" y="40629"/>
                  <a:pt x="239843" y="44970"/>
                </a:cubicBezTo>
                <a:cubicBezTo>
                  <a:pt x="259652" y="50630"/>
                  <a:pt x="279817" y="54964"/>
                  <a:pt x="299804" y="59961"/>
                </a:cubicBezTo>
                <a:lnTo>
                  <a:pt x="584617" y="44970"/>
                </a:lnTo>
                <a:cubicBezTo>
                  <a:pt x="629749" y="41746"/>
                  <a:pt x="675160" y="38854"/>
                  <a:pt x="719528" y="29980"/>
                </a:cubicBezTo>
                <a:cubicBezTo>
                  <a:pt x="750516" y="23782"/>
                  <a:pt x="809469" y="0"/>
                  <a:pt x="809469" y="0"/>
                </a:cubicBezTo>
                <a:cubicBezTo>
                  <a:pt x="849443" y="4997"/>
                  <a:pt x="889287" y="11171"/>
                  <a:pt x="929390" y="14990"/>
                </a:cubicBezTo>
                <a:cubicBezTo>
                  <a:pt x="994246" y="21167"/>
                  <a:pt x="1059617" y="21899"/>
                  <a:pt x="1124263" y="29980"/>
                </a:cubicBezTo>
                <a:cubicBezTo>
                  <a:pt x="1256825" y="46550"/>
                  <a:pt x="1127232" y="44970"/>
                  <a:pt x="1184223" y="4497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CasellaDiTesto 80"/>
          <p:cNvSpPr txBox="1"/>
          <p:nvPr/>
        </p:nvSpPr>
        <p:spPr>
          <a:xfrm>
            <a:off x="5492259" y="578059"/>
            <a:ext cx="3028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CAVO CROSS EIA/TIA-568A</a:t>
            </a:r>
            <a:endParaRPr lang="it-IT" sz="2000" b="1" dirty="0"/>
          </a:p>
        </p:txBody>
      </p:sp>
      <p:sp>
        <p:nvSpPr>
          <p:cNvPr id="82" name="CasellaDiTesto 81"/>
          <p:cNvSpPr txBox="1"/>
          <p:nvPr/>
        </p:nvSpPr>
        <p:spPr>
          <a:xfrm>
            <a:off x="5235842" y="906558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PC</a:t>
            </a:r>
            <a:endParaRPr lang="it-IT" sz="2000" b="1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8217361" y="915615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PC</a:t>
            </a:r>
            <a:endParaRPr lang="it-IT" sz="2000" b="1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4706294" y="1260545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TX+1</a:t>
            </a:r>
            <a:endParaRPr lang="it-IT" sz="2000" b="1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8493634" y="1229899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1TX-</a:t>
            </a:r>
            <a:endParaRPr lang="it-IT" sz="2000" b="1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4763057" y="1632956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TX-2</a:t>
            </a:r>
            <a:endParaRPr lang="it-IT" sz="2000" b="1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8483242" y="1668119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2TX-</a:t>
            </a:r>
            <a:endParaRPr lang="it-IT" sz="2000" b="1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4739568" y="195607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RX+3</a:t>
            </a:r>
            <a:endParaRPr lang="it-IT" sz="2000" b="1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8487348" y="203282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3RX+</a:t>
            </a:r>
            <a:endParaRPr lang="it-IT" sz="2000" b="1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4992549" y="2325845"/>
            <a:ext cx="32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4</a:t>
            </a:r>
            <a:endParaRPr lang="it-IT" sz="2000" b="1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8673848" y="230453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4</a:t>
            </a:r>
            <a:endParaRPr lang="it-IT" sz="2000" b="1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5002489" y="26489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5</a:t>
            </a:r>
            <a:endParaRPr lang="it-IT" sz="2000" b="1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8673848" y="26194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5</a:t>
            </a:r>
            <a:endParaRPr lang="it-IT" sz="2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770285" y="310744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RX-6</a:t>
            </a:r>
            <a:endParaRPr lang="it-IT" sz="2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21445" y="34563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7</a:t>
            </a:r>
            <a:endParaRPr lang="it-IT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2489" y="39293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8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94135" y="346550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7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82433" y="3083046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6RX-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673688" y="3928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8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893953636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1128761">
            <a:off x="3381371" y="1959037"/>
            <a:ext cx="914400" cy="472594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 rot="17367875">
            <a:off x="4226610" y="1661458"/>
            <a:ext cx="715933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 rot="17367875">
            <a:off x="2728712" y="6068164"/>
            <a:ext cx="715933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7 5"/>
          <p:cNvCxnSpPr/>
          <p:nvPr/>
        </p:nvCxnSpPr>
        <p:spPr>
          <a:xfrm rot="5400000">
            <a:off x="4152822" y="1401878"/>
            <a:ext cx="1126276" cy="469762"/>
          </a:xfrm>
          <a:prstGeom prst="curvedConnector3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7 11"/>
          <p:cNvCxnSpPr/>
          <p:nvPr/>
        </p:nvCxnSpPr>
        <p:spPr>
          <a:xfrm rot="16200000" flipH="1">
            <a:off x="3952008" y="1355431"/>
            <a:ext cx="1130424" cy="554360"/>
          </a:xfrm>
          <a:prstGeom prst="curvedConnector3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240040" y="764704"/>
            <a:ext cx="0" cy="3026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950841" y="764704"/>
            <a:ext cx="0" cy="3026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131841" y="203303"/>
            <a:ext cx="3816424" cy="46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DOPPINO TELEFONICO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79440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161567" y="2461025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4" y="508533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59832" y="2852936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026" idx="3"/>
            <a:endCxn id="1027" idx="1"/>
          </p:cNvCxnSpPr>
          <p:nvPr/>
        </p:nvCxnSpPr>
        <p:spPr>
          <a:xfrm>
            <a:off x="5945882" y="2564904"/>
            <a:ext cx="2062820" cy="181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026" idx="2"/>
          </p:cNvCxnSpPr>
          <p:nvPr/>
        </p:nvCxnSpPr>
        <p:spPr>
          <a:xfrm>
            <a:off x="4970909" y="328498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75483" y="35464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CENTRALINO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277634" y="29176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RETE PUBBLICA</a:t>
            </a:r>
            <a:endParaRPr lang="it-IT" dirty="0"/>
          </a:p>
        </p:txBody>
      </p:sp>
      <p:cxnSp>
        <p:nvCxnSpPr>
          <p:cNvPr id="28" name="Connettore 1 27"/>
          <p:cNvCxnSpPr>
            <a:stCxn id="20" idx="0"/>
            <a:endCxn id="5" idx="0"/>
          </p:cNvCxnSpPr>
          <p:nvPr/>
        </p:nvCxnSpPr>
        <p:spPr>
          <a:xfrm flipV="1">
            <a:off x="837531" y="3003757"/>
            <a:ext cx="329955" cy="91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nettore 2 1029"/>
          <p:cNvCxnSpPr>
            <a:endCxn id="1027" idx="1"/>
          </p:cNvCxnSpPr>
          <p:nvPr/>
        </p:nvCxnSpPr>
        <p:spPr>
          <a:xfrm>
            <a:off x="1149692" y="4252378"/>
            <a:ext cx="6859010" cy="1234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endCxn id="1027" idx="1"/>
          </p:cNvCxnSpPr>
          <p:nvPr/>
        </p:nvCxnSpPr>
        <p:spPr>
          <a:xfrm flipV="1">
            <a:off x="5329155" y="4375816"/>
            <a:ext cx="2679547" cy="1035374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7" idx="1"/>
            <a:endCxn id="20" idx="3"/>
          </p:cNvCxnSpPr>
          <p:nvPr/>
        </p:nvCxnSpPr>
        <p:spPr>
          <a:xfrm flipH="1" flipV="1">
            <a:off x="1161567" y="4246458"/>
            <a:ext cx="3519517" cy="1164732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2771800" y="4795146"/>
            <a:ext cx="14041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5220072" y="4797152"/>
            <a:ext cx="9361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203848" y="2924944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156176" y="1700808"/>
            <a:ext cx="0" cy="19442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156176" y="4221088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771800" y="1700808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436096" y="1700808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203848" y="1700808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095836" y="2295963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3095836" y="2924944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095836" y="4221088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1 23"/>
          <p:cNvCxnSpPr>
            <a:stCxn id="22" idx="2"/>
          </p:cNvCxnSpPr>
          <p:nvPr/>
        </p:nvCxnSpPr>
        <p:spPr>
          <a:xfrm flipH="1">
            <a:off x="2843808" y="4317644"/>
            <a:ext cx="360040" cy="263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20" idx="2"/>
          </p:cNvCxnSpPr>
          <p:nvPr/>
        </p:nvCxnSpPr>
        <p:spPr>
          <a:xfrm flipH="1">
            <a:off x="3023828" y="2392519"/>
            <a:ext cx="180020" cy="532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 rot="5400000">
            <a:off x="4439698" y="4759142"/>
            <a:ext cx="19259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6048164" y="3645024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6048164" y="4153519"/>
            <a:ext cx="216024" cy="96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 rot="5400000">
            <a:off x="5339798" y="1648898"/>
            <a:ext cx="19259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 rot="5400000">
            <a:off x="4727730" y="1664804"/>
            <a:ext cx="19259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 rot="5400000">
            <a:off x="5159487" y="4761148"/>
            <a:ext cx="19259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>
            <a:stCxn id="28" idx="0"/>
          </p:cNvCxnSpPr>
          <p:nvPr/>
        </p:nvCxnSpPr>
        <p:spPr>
          <a:xfrm flipV="1">
            <a:off x="4572000" y="4449386"/>
            <a:ext cx="504056" cy="34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38" y="2871388"/>
            <a:ext cx="971675" cy="8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63" y="3126864"/>
            <a:ext cx="475232" cy="6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45" y="2978099"/>
            <a:ext cx="510326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nettore 1 39"/>
          <p:cNvCxnSpPr/>
          <p:nvPr/>
        </p:nvCxnSpPr>
        <p:spPr>
          <a:xfrm>
            <a:off x="4139952" y="4622266"/>
            <a:ext cx="0" cy="1399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endCxn id="28" idx="2"/>
          </p:cNvCxnSpPr>
          <p:nvPr/>
        </p:nvCxnSpPr>
        <p:spPr>
          <a:xfrm flipV="1">
            <a:off x="4175956" y="4795146"/>
            <a:ext cx="324036" cy="20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3760321" y="5841268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1 45"/>
          <p:cNvCxnSpPr>
            <a:stCxn id="44" idx="3"/>
          </p:cNvCxnSpPr>
          <p:nvPr/>
        </p:nvCxnSpPr>
        <p:spPr>
          <a:xfrm>
            <a:off x="3976345" y="6021288"/>
            <a:ext cx="1636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nettore 47"/>
          <p:cNvSpPr/>
          <p:nvPr/>
        </p:nvSpPr>
        <p:spPr>
          <a:xfrm>
            <a:off x="4102772" y="4483460"/>
            <a:ext cx="114300" cy="14793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Elaborazione 48"/>
          <p:cNvSpPr/>
          <p:nvPr/>
        </p:nvSpPr>
        <p:spPr>
          <a:xfrm>
            <a:off x="4087914" y="4020425"/>
            <a:ext cx="144016" cy="266187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1 58"/>
          <p:cNvCxnSpPr/>
          <p:nvPr/>
        </p:nvCxnSpPr>
        <p:spPr>
          <a:xfrm flipH="1" flipV="1">
            <a:off x="3760322" y="3645025"/>
            <a:ext cx="297826" cy="37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49" idx="3"/>
          </p:cNvCxnSpPr>
          <p:nvPr/>
        </p:nvCxnSpPr>
        <p:spPr>
          <a:xfrm flipV="1">
            <a:off x="4231930" y="3573017"/>
            <a:ext cx="106044" cy="5805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38" idx="3"/>
          </p:cNvCxnSpPr>
          <p:nvPr/>
        </p:nvCxnSpPr>
        <p:spPr>
          <a:xfrm flipV="1">
            <a:off x="4486671" y="3415762"/>
            <a:ext cx="37336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>
            <a:stCxn id="48" idx="0"/>
            <a:endCxn id="49" idx="2"/>
          </p:cNvCxnSpPr>
          <p:nvPr/>
        </p:nvCxnSpPr>
        <p:spPr>
          <a:xfrm flipV="1">
            <a:off x="4159922" y="4286612"/>
            <a:ext cx="0" cy="1968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flipV="1">
            <a:off x="3203848" y="6021288"/>
            <a:ext cx="556473" cy="463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/>
          <p:cNvSpPr txBox="1"/>
          <p:nvPr/>
        </p:nvSpPr>
        <p:spPr>
          <a:xfrm>
            <a:off x="2942024" y="6484694"/>
            <a:ext cx="19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 (IN CANTINA)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73" name="Connettore 2 72"/>
          <p:cNvCxnSpPr>
            <a:stCxn id="74" idx="1"/>
            <a:endCxn id="48" idx="5"/>
          </p:cNvCxnSpPr>
          <p:nvPr/>
        </p:nvCxnSpPr>
        <p:spPr>
          <a:xfrm flipH="1" flipV="1">
            <a:off x="4200333" y="4609729"/>
            <a:ext cx="419550" cy="6352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4619883" y="5060278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PRESA TELEFONICA</a:t>
            </a:r>
            <a:endParaRPr lang="it-IT" b="1" dirty="0"/>
          </a:p>
        </p:txBody>
      </p:sp>
      <p:cxnSp>
        <p:nvCxnSpPr>
          <p:cNvPr id="77" name="Connettore 2 76"/>
          <p:cNvCxnSpPr/>
          <p:nvPr/>
        </p:nvCxnSpPr>
        <p:spPr>
          <a:xfrm flipH="1" flipV="1">
            <a:off x="4217072" y="5589240"/>
            <a:ext cx="1002709" cy="2520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/>
          <p:cNvSpPr txBox="1"/>
          <p:nvPr/>
        </p:nvSpPr>
        <p:spPr>
          <a:xfrm>
            <a:off x="5262193" y="5647310"/>
            <a:ext cx="136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DOPPINO </a:t>
            </a:r>
          </a:p>
          <a:p>
            <a:r>
              <a:rPr lang="it-IT" b="1" dirty="0" smtClean="0"/>
              <a:t>TELEFONICO</a:t>
            </a:r>
            <a:endParaRPr lang="it-IT" b="1" dirty="0"/>
          </a:p>
        </p:txBody>
      </p:sp>
      <p:cxnSp>
        <p:nvCxnSpPr>
          <p:cNvPr id="80" name="Connettore 2 79"/>
          <p:cNvCxnSpPr/>
          <p:nvPr/>
        </p:nvCxnSpPr>
        <p:spPr>
          <a:xfrm flipH="1" flipV="1">
            <a:off x="4291843" y="4103840"/>
            <a:ext cx="839011" cy="93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>
            <a:off x="5181379" y="4030591"/>
            <a:ext cx="82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FILTRO</a:t>
            </a:r>
            <a:endParaRPr lang="it-IT" b="1" dirty="0"/>
          </a:p>
        </p:txBody>
      </p:sp>
      <p:cxnSp>
        <p:nvCxnSpPr>
          <p:cNvPr id="83" name="Connettore 2 82"/>
          <p:cNvCxnSpPr>
            <a:endCxn id="37" idx="1"/>
          </p:cNvCxnSpPr>
          <p:nvPr/>
        </p:nvCxnSpPr>
        <p:spPr>
          <a:xfrm flipV="1">
            <a:off x="1403648" y="3432524"/>
            <a:ext cx="1907315" cy="400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163841" y="3606475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TELEFONO</a:t>
            </a:r>
            <a:endParaRPr lang="it-IT" b="1" dirty="0"/>
          </a:p>
        </p:txBody>
      </p:sp>
      <p:cxnSp>
        <p:nvCxnSpPr>
          <p:cNvPr id="86" name="Connettore 2 85"/>
          <p:cNvCxnSpPr/>
          <p:nvPr/>
        </p:nvCxnSpPr>
        <p:spPr>
          <a:xfrm>
            <a:off x="1907704" y="2344241"/>
            <a:ext cx="2068641" cy="9508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>
            <a:off x="859083" y="215957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sp>
        <p:nvSpPr>
          <p:cNvPr id="2" name="Rettangolo arrotondato 1"/>
          <p:cNvSpPr/>
          <p:nvPr/>
        </p:nvSpPr>
        <p:spPr>
          <a:xfrm>
            <a:off x="7009950" y="620688"/>
            <a:ext cx="9144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2" idx="2"/>
          </p:cNvCxnSpPr>
          <p:nvPr/>
        </p:nvCxnSpPr>
        <p:spPr>
          <a:xfrm>
            <a:off x="7467150" y="1535088"/>
            <a:ext cx="0" cy="17599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7220283" y="3279932"/>
            <a:ext cx="968130" cy="68807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>
            <a:stCxn id="2" idx="2"/>
          </p:cNvCxnSpPr>
          <p:nvPr/>
        </p:nvCxnSpPr>
        <p:spPr>
          <a:xfrm flipV="1">
            <a:off x="7467150" y="1165691"/>
            <a:ext cx="134017" cy="369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2" idx="2"/>
          </p:cNvCxnSpPr>
          <p:nvPr/>
        </p:nvCxnSpPr>
        <p:spPr>
          <a:xfrm flipH="1" flipV="1">
            <a:off x="7324979" y="1165691"/>
            <a:ext cx="142171" cy="36939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tangolo arrotondato 62"/>
          <p:cNvSpPr/>
          <p:nvPr/>
        </p:nvSpPr>
        <p:spPr>
          <a:xfrm>
            <a:off x="7246942" y="903978"/>
            <a:ext cx="432048" cy="2617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7666058" y="3968009"/>
            <a:ext cx="68613" cy="24391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7368980" y="3220697"/>
            <a:ext cx="222445" cy="14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Connettore 2 75"/>
          <p:cNvCxnSpPr/>
          <p:nvPr/>
        </p:nvCxnSpPr>
        <p:spPr>
          <a:xfrm flipV="1">
            <a:off x="6097512" y="1350389"/>
            <a:ext cx="990893" cy="3694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2 93"/>
          <p:cNvCxnSpPr>
            <a:stCxn id="78" idx="3"/>
          </p:cNvCxnSpPr>
          <p:nvPr/>
        </p:nvCxnSpPr>
        <p:spPr>
          <a:xfrm flipV="1">
            <a:off x="6631350" y="2159575"/>
            <a:ext cx="748984" cy="38109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>
          <a:xfrm>
            <a:off x="4734838" y="6669360"/>
            <a:ext cx="23535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99"/>
          <p:cNvCxnSpPr/>
          <p:nvPr/>
        </p:nvCxnSpPr>
        <p:spPr>
          <a:xfrm flipV="1">
            <a:off x="7088405" y="4020425"/>
            <a:ext cx="291929" cy="26489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0"/>
          <p:cNvSpPr txBox="1"/>
          <p:nvPr/>
        </p:nvSpPr>
        <p:spPr>
          <a:xfrm>
            <a:off x="7063619" y="6407142"/>
            <a:ext cx="210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MULTICOPPIA</a:t>
            </a:r>
            <a:endParaRPr lang="it-IT" b="1" dirty="0"/>
          </a:p>
        </p:txBody>
      </p:sp>
      <p:cxnSp>
        <p:nvCxnSpPr>
          <p:cNvPr id="103" name="Connettore 2 102"/>
          <p:cNvCxnSpPr/>
          <p:nvPr/>
        </p:nvCxnSpPr>
        <p:spPr>
          <a:xfrm flipH="1" flipV="1">
            <a:off x="7759205" y="5399329"/>
            <a:ext cx="381641" cy="1085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/>
          <p:cNvSpPr txBox="1"/>
          <p:nvPr/>
        </p:nvSpPr>
        <p:spPr>
          <a:xfrm>
            <a:off x="1936936" y="132697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COLLEGAMENTO FONIA/DATI IN UNA ABITAZIONE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434427051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302341" y="2042243"/>
            <a:ext cx="1800200" cy="396044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305560" y="1880828"/>
            <a:ext cx="180020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626377" y="989305"/>
            <a:ext cx="1152128" cy="9485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3626377" y="786995"/>
            <a:ext cx="1152128" cy="43204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3626377" y="1740822"/>
            <a:ext cx="1152128" cy="3856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 flipH="1">
            <a:off x="3851919" y="86343"/>
            <a:ext cx="45719" cy="8928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3821633" y="38330"/>
            <a:ext cx="72008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3924618" y="88619"/>
            <a:ext cx="72008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4021315" y="103205"/>
            <a:ext cx="72008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4298525" y="88619"/>
            <a:ext cx="72008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4152076" y="103205"/>
            <a:ext cx="72008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3779910" y="0"/>
            <a:ext cx="62489" cy="958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4452257" y="63116"/>
            <a:ext cx="72008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4575735" y="0"/>
            <a:ext cx="72008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3299121" y="5876066"/>
            <a:ext cx="1796715" cy="2309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2155729" y="6221349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CAVO MULTI COPPIA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427519711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3259"/>
            <a:ext cx="1584175" cy="1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o 10"/>
          <p:cNvGrpSpPr/>
          <p:nvPr/>
        </p:nvGrpSpPr>
        <p:grpSpPr bwMode="auto">
          <a:xfrm>
            <a:off x="3455875" y="3068157"/>
            <a:ext cx="1224136" cy="1404156"/>
            <a:chOff x="0" y="0"/>
            <a:chExt cx="1754415" cy="3960813"/>
          </a:xfrm>
        </p:grpSpPr>
        <p:pic>
          <p:nvPicPr>
            <p:cNvPr id="12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26780"/>
            <a:ext cx="1584175" cy="1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5" y="533529"/>
            <a:ext cx="1584175" cy="1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7" y="3861048"/>
            <a:ext cx="1584175" cy="1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872"/>
            <a:ext cx="1584175" cy="1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>
            <a:stCxn id="19" idx="2"/>
            <a:endCxn id="12" idx="0"/>
          </p:cNvCxnSpPr>
          <p:nvPr/>
        </p:nvCxnSpPr>
        <p:spPr>
          <a:xfrm flipH="1">
            <a:off x="4067943" y="1562225"/>
            <a:ext cx="2911140" cy="150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21" idx="2"/>
            <a:endCxn id="12" idx="0"/>
          </p:cNvCxnSpPr>
          <p:nvPr/>
        </p:nvCxnSpPr>
        <p:spPr>
          <a:xfrm flipH="1">
            <a:off x="4067943" y="1328568"/>
            <a:ext cx="1" cy="1739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27" idx="2"/>
            <a:endCxn id="12" idx="1"/>
          </p:cNvCxnSpPr>
          <p:nvPr/>
        </p:nvCxnSpPr>
        <p:spPr>
          <a:xfrm>
            <a:off x="1331640" y="2591955"/>
            <a:ext cx="2124235" cy="1178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20" idx="3"/>
            <a:endCxn id="12" idx="1"/>
          </p:cNvCxnSpPr>
          <p:nvPr/>
        </p:nvCxnSpPr>
        <p:spPr>
          <a:xfrm flipV="1">
            <a:off x="1550728" y="3770235"/>
            <a:ext cx="1905147" cy="6051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8" idx="3"/>
            <a:endCxn id="12" idx="1"/>
          </p:cNvCxnSpPr>
          <p:nvPr/>
        </p:nvCxnSpPr>
        <p:spPr>
          <a:xfrm flipV="1">
            <a:off x="1907703" y="3770235"/>
            <a:ext cx="1548172" cy="24708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2" idx="2"/>
          </p:cNvCxnSpPr>
          <p:nvPr/>
        </p:nvCxnSpPr>
        <p:spPr>
          <a:xfrm>
            <a:off x="4067943" y="4472313"/>
            <a:ext cx="0" cy="8288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016704" y="5295898"/>
            <a:ext cx="48965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Rettangolo 1023"/>
          <p:cNvSpPr/>
          <p:nvPr/>
        </p:nvSpPr>
        <p:spPr>
          <a:xfrm>
            <a:off x="4745674" y="3388317"/>
            <a:ext cx="813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BOX</a:t>
            </a:r>
          </a:p>
        </p:txBody>
      </p:sp>
      <p:sp>
        <p:nvSpPr>
          <p:cNvPr id="1025" name="CasellaDiTesto 1024"/>
          <p:cNvSpPr txBox="1"/>
          <p:nvPr/>
        </p:nvSpPr>
        <p:spPr>
          <a:xfrm>
            <a:off x="31384" y="3234530"/>
            <a:ext cx="2579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DOPPINO TELEFONICO</a:t>
            </a:r>
            <a:endParaRPr lang="it-IT" sz="2000" b="1" dirty="0"/>
          </a:p>
        </p:txBody>
      </p:sp>
      <p:cxnSp>
        <p:nvCxnSpPr>
          <p:cNvPr id="1028" name="Connettore 2 1027"/>
          <p:cNvCxnSpPr>
            <a:stCxn id="1025" idx="0"/>
          </p:cNvCxnSpPr>
          <p:nvPr/>
        </p:nvCxnSpPr>
        <p:spPr>
          <a:xfrm flipV="1">
            <a:off x="1320904" y="2924944"/>
            <a:ext cx="586799" cy="309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nettore 2 1029"/>
          <p:cNvCxnSpPr>
            <a:stCxn id="1025" idx="0"/>
          </p:cNvCxnSpPr>
          <p:nvPr/>
        </p:nvCxnSpPr>
        <p:spPr>
          <a:xfrm flipV="1">
            <a:off x="1320904" y="2591955"/>
            <a:ext cx="2589775" cy="6425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onnettore 2 1031"/>
          <p:cNvCxnSpPr>
            <a:stCxn id="1025" idx="0"/>
          </p:cNvCxnSpPr>
          <p:nvPr/>
        </p:nvCxnSpPr>
        <p:spPr>
          <a:xfrm>
            <a:off x="1320904" y="3234530"/>
            <a:ext cx="963505" cy="7621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ttore 2 1033"/>
          <p:cNvCxnSpPr>
            <a:stCxn id="1025" idx="0"/>
          </p:cNvCxnSpPr>
          <p:nvPr/>
        </p:nvCxnSpPr>
        <p:spPr>
          <a:xfrm>
            <a:off x="1320904" y="3234530"/>
            <a:ext cx="1113801" cy="1843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ttore 2 1035"/>
          <p:cNvCxnSpPr>
            <a:stCxn id="1025" idx="0"/>
          </p:cNvCxnSpPr>
          <p:nvPr/>
        </p:nvCxnSpPr>
        <p:spPr>
          <a:xfrm flipV="1">
            <a:off x="1320904" y="2591955"/>
            <a:ext cx="3539127" cy="6425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CasellaDiTesto 1036"/>
          <p:cNvSpPr txBox="1"/>
          <p:nvPr/>
        </p:nvSpPr>
        <p:spPr>
          <a:xfrm>
            <a:off x="4741004" y="5309509"/>
            <a:ext cx="325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CAVO MULTI COPPIA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310900428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moria ad accesso diretto 5"/>
          <p:cNvSpPr/>
          <p:nvPr/>
        </p:nvSpPr>
        <p:spPr>
          <a:xfrm>
            <a:off x="0" y="1628800"/>
            <a:ext cx="4824536" cy="2736304"/>
          </a:xfrm>
          <a:prstGeom prst="flowChartMagneticDrum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Memoria ad accesso diretto 6"/>
          <p:cNvSpPr/>
          <p:nvPr/>
        </p:nvSpPr>
        <p:spPr>
          <a:xfrm>
            <a:off x="3417757" y="2226774"/>
            <a:ext cx="2304256" cy="1584176"/>
          </a:xfrm>
          <a:prstGeom prst="flowChartMagneticDru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Memoria ad accesso diretto 7"/>
          <p:cNvSpPr/>
          <p:nvPr/>
        </p:nvSpPr>
        <p:spPr>
          <a:xfrm>
            <a:off x="5112060" y="2420888"/>
            <a:ext cx="1224136" cy="432048"/>
          </a:xfrm>
          <a:prstGeom prst="flowChartMagneticDru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Memoria ad accesso diretto 8"/>
          <p:cNvSpPr/>
          <p:nvPr/>
        </p:nvSpPr>
        <p:spPr>
          <a:xfrm>
            <a:off x="5109945" y="3004700"/>
            <a:ext cx="1224136" cy="432048"/>
          </a:xfrm>
          <a:prstGeom prst="flowChartMagneticDru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Memoria ad accesso diretto 27"/>
          <p:cNvSpPr/>
          <p:nvPr/>
        </p:nvSpPr>
        <p:spPr>
          <a:xfrm>
            <a:off x="6050538" y="2544396"/>
            <a:ext cx="792088" cy="216024"/>
          </a:xfrm>
          <a:prstGeom prst="flowChartMagneticDru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Memoria ad accesso diretto 28"/>
          <p:cNvSpPr/>
          <p:nvPr/>
        </p:nvSpPr>
        <p:spPr>
          <a:xfrm>
            <a:off x="6028928" y="3094223"/>
            <a:ext cx="792088" cy="216024"/>
          </a:xfrm>
          <a:prstGeom prst="flowChartMagneticDru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/>
          <p:cNvCxnSpPr>
            <a:stCxn id="28" idx="4"/>
          </p:cNvCxnSpPr>
          <p:nvPr/>
        </p:nvCxnSpPr>
        <p:spPr>
          <a:xfrm>
            <a:off x="6842626" y="2652408"/>
            <a:ext cx="60969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29" idx="4"/>
          </p:cNvCxnSpPr>
          <p:nvPr/>
        </p:nvCxnSpPr>
        <p:spPr>
          <a:xfrm>
            <a:off x="6821016" y="3202235"/>
            <a:ext cx="6313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o 1"/>
          <p:cNvSpPr/>
          <p:nvPr/>
        </p:nvSpPr>
        <p:spPr>
          <a:xfrm rot="10800000">
            <a:off x="4672183" y="2263583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co 10"/>
          <p:cNvSpPr/>
          <p:nvPr/>
        </p:nvSpPr>
        <p:spPr>
          <a:xfrm>
            <a:off x="3219519" y="2198451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co 11"/>
          <p:cNvSpPr/>
          <p:nvPr/>
        </p:nvSpPr>
        <p:spPr>
          <a:xfrm rot="10800000">
            <a:off x="4424587" y="2282574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co 12"/>
          <p:cNvSpPr/>
          <p:nvPr/>
        </p:nvSpPr>
        <p:spPr>
          <a:xfrm rot="10800000">
            <a:off x="4155533" y="2247653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rco 13"/>
          <p:cNvSpPr/>
          <p:nvPr/>
        </p:nvSpPr>
        <p:spPr>
          <a:xfrm rot="10800000">
            <a:off x="3853913" y="2266645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co 14"/>
          <p:cNvSpPr/>
          <p:nvPr/>
        </p:nvSpPr>
        <p:spPr>
          <a:xfrm rot="10800000">
            <a:off x="3575140" y="2248616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co 15"/>
          <p:cNvSpPr/>
          <p:nvPr/>
        </p:nvSpPr>
        <p:spPr>
          <a:xfrm>
            <a:off x="3609107" y="2255815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co 16"/>
          <p:cNvSpPr/>
          <p:nvPr/>
        </p:nvSpPr>
        <p:spPr>
          <a:xfrm>
            <a:off x="4032340" y="2216496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Arco 20"/>
          <p:cNvSpPr/>
          <p:nvPr/>
        </p:nvSpPr>
        <p:spPr>
          <a:xfrm>
            <a:off x="2950465" y="2198451"/>
            <a:ext cx="914400" cy="1512168"/>
          </a:xfrm>
          <a:prstGeom prst="arc">
            <a:avLst>
              <a:gd name="adj1" fmla="val 16200000"/>
              <a:gd name="adj2" fmla="val 5615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407677" y="0"/>
            <a:ext cx="345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CAVO COASSIALE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9604" y="5160560"/>
            <a:ext cx="286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GUAINA PROTETTIVA</a:t>
            </a:r>
            <a:endParaRPr lang="it-IT" sz="2400" b="1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979712" y="4365104"/>
            <a:ext cx="0" cy="829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143674" y="4723630"/>
            <a:ext cx="317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SCHERMO PROTETTIVO</a:t>
            </a:r>
            <a:endParaRPr lang="it-IT" sz="2400" b="1" dirty="0"/>
          </a:p>
        </p:txBody>
      </p:sp>
      <p:cxnSp>
        <p:nvCxnSpPr>
          <p:cNvPr id="24" name="Connettore 2 23"/>
          <p:cNvCxnSpPr/>
          <p:nvPr/>
        </p:nvCxnSpPr>
        <p:spPr>
          <a:xfrm flipH="1" flipV="1">
            <a:off x="4848049" y="3977782"/>
            <a:ext cx="33738" cy="802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045972" y="4145654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MATERIALE ISOLANTE</a:t>
            </a:r>
            <a:endParaRPr lang="it-IT" sz="2400" b="1" dirty="0"/>
          </a:p>
        </p:txBody>
      </p:sp>
      <p:cxnSp>
        <p:nvCxnSpPr>
          <p:cNvPr id="36" name="Connettore 2 35"/>
          <p:cNvCxnSpPr/>
          <p:nvPr/>
        </p:nvCxnSpPr>
        <p:spPr>
          <a:xfrm flipV="1">
            <a:off x="5860161" y="3436748"/>
            <a:ext cx="0" cy="856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6023633" y="3695944"/>
            <a:ext cx="318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CONDUTTORE IN RAME</a:t>
            </a:r>
            <a:endParaRPr lang="it-IT" sz="2400" b="1" dirty="0"/>
          </a:p>
        </p:txBody>
      </p:sp>
      <p:cxnSp>
        <p:nvCxnSpPr>
          <p:cNvPr id="39" name="Connettore 2 38"/>
          <p:cNvCxnSpPr>
            <a:stCxn id="37" idx="0"/>
          </p:cNvCxnSpPr>
          <p:nvPr/>
        </p:nvCxnSpPr>
        <p:spPr>
          <a:xfrm flipH="1" flipV="1">
            <a:off x="7147473" y="3310247"/>
            <a:ext cx="467942" cy="385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519309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moria ad accesso diretto 5"/>
          <p:cNvSpPr/>
          <p:nvPr/>
        </p:nvSpPr>
        <p:spPr>
          <a:xfrm>
            <a:off x="0" y="1628800"/>
            <a:ext cx="4824536" cy="2736304"/>
          </a:xfrm>
          <a:prstGeom prst="flowChartMagneticDrum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Memoria ad accesso diretto 6"/>
          <p:cNvSpPr/>
          <p:nvPr/>
        </p:nvSpPr>
        <p:spPr>
          <a:xfrm>
            <a:off x="3417757" y="2226774"/>
            <a:ext cx="2304256" cy="1584176"/>
          </a:xfrm>
          <a:prstGeom prst="flowChartMagneticDru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Memoria ad accesso diretto 8"/>
          <p:cNvSpPr/>
          <p:nvPr/>
        </p:nvSpPr>
        <p:spPr>
          <a:xfrm>
            <a:off x="5080213" y="2793887"/>
            <a:ext cx="1224136" cy="432048"/>
          </a:xfrm>
          <a:prstGeom prst="flowChartMagneticDru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6094978" y="2996952"/>
            <a:ext cx="6313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2407677" y="0"/>
            <a:ext cx="401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CAVO FIBRA OTTICA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116740"/>
            <a:ext cx="411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JACKET (GUAINA PROTETTIVA)</a:t>
            </a:r>
            <a:endParaRPr lang="it-IT" sz="2400" b="1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979712" y="4365104"/>
            <a:ext cx="0" cy="829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299736" y="4732987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BUFFER</a:t>
            </a:r>
            <a:endParaRPr lang="it-IT" sz="2400" b="1" dirty="0"/>
          </a:p>
        </p:txBody>
      </p:sp>
      <p:cxnSp>
        <p:nvCxnSpPr>
          <p:cNvPr id="24" name="Connettore 2 23"/>
          <p:cNvCxnSpPr>
            <a:stCxn id="22" idx="0"/>
          </p:cNvCxnSpPr>
          <p:nvPr/>
        </p:nvCxnSpPr>
        <p:spPr>
          <a:xfrm flipH="1" flipV="1">
            <a:off x="4881786" y="3926776"/>
            <a:ext cx="1" cy="806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045972" y="4145654"/>
            <a:ext cx="3729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CLADDING (RIVESTIMENTO)</a:t>
            </a:r>
            <a:endParaRPr lang="it-IT" sz="2400" b="1" dirty="0"/>
          </a:p>
        </p:txBody>
      </p:sp>
      <p:cxnSp>
        <p:nvCxnSpPr>
          <p:cNvPr id="36" name="Connettore 2 35"/>
          <p:cNvCxnSpPr/>
          <p:nvPr/>
        </p:nvCxnSpPr>
        <p:spPr>
          <a:xfrm flipV="1">
            <a:off x="5868144" y="3357403"/>
            <a:ext cx="0" cy="856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6023633" y="3695944"/>
            <a:ext cx="218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CORE (NUCLEO)</a:t>
            </a:r>
            <a:endParaRPr lang="it-IT" sz="2400" b="1" dirty="0"/>
          </a:p>
        </p:txBody>
      </p:sp>
      <p:cxnSp>
        <p:nvCxnSpPr>
          <p:cNvPr id="39" name="Connettore 2 38"/>
          <p:cNvCxnSpPr>
            <a:stCxn id="37" idx="0"/>
          </p:cNvCxnSpPr>
          <p:nvPr/>
        </p:nvCxnSpPr>
        <p:spPr>
          <a:xfrm flipH="1" flipV="1">
            <a:off x="6536202" y="3018862"/>
            <a:ext cx="581898" cy="677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36134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9712" y="1484784"/>
            <a:ext cx="57606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979712" y="3645024"/>
            <a:ext cx="57606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683568" y="1772816"/>
            <a:ext cx="2376264" cy="1872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059832" y="1772816"/>
            <a:ext cx="2736304" cy="1872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796136" y="1772816"/>
            <a:ext cx="2808312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683568" y="1772816"/>
            <a:ext cx="3240360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923928" y="1772816"/>
            <a:ext cx="2376264" cy="1872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6300192" y="1916832"/>
            <a:ext cx="2304256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123728" y="291286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FUNZIONAMENTO DELLA FIBRA OTTICA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874220" y="1117194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CLADDING</a:t>
            </a:r>
            <a:endParaRPr lang="it-IT" sz="2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52528" y="4008858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CLADDING</a:t>
            </a:r>
            <a:endParaRPr lang="it-IT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273377" y="2780928"/>
            <a:ext cx="761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CORE</a:t>
            </a:r>
            <a:endParaRPr lang="it-IT" sz="2000" b="1" dirty="0"/>
          </a:p>
        </p:txBody>
      </p:sp>
      <p:sp>
        <p:nvSpPr>
          <p:cNvPr id="22" name="CasellaDiTesto 21"/>
          <p:cNvSpPr txBox="1"/>
          <p:nvPr/>
        </p:nvSpPr>
        <p:spPr>
          <a:xfrm rot="16200000">
            <a:off x="-602430" y="2443702"/>
            <a:ext cx="202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RAGGI LUMINOSI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1204888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702">
            <a:off x="1239872" y="1204499"/>
            <a:ext cx="1693045" cy="1452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4255" flipV="1">
            <a:off x="6404333" y="1313402"/>
            <a:ext cx="1597811" cy="13703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 flipH="1">
            <a:off x="323528" y="1998565"/>
            <a:ext cx="864096" cy="44547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619672" y="2348880"/>
            <a:ext cx="466722" cy="41044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7504" y="6453336"/>
            <a:ext cx="864096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323528" y="6093296"/>
            <a:ext cx="432048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55576" y="6093296"/>
            <a:ext cx="8640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619672" y="6093296"/>
            <a:ext cx="466722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086094" y="2689600"/>
            <a:ext cx="737240" cy="102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755576" y="3717327"/>
            <a:ext cx="1067758" cy="935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755576" y="4653136"/>
            <a:ext cx="1224136" cy="1080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539552" y="4653136"/>
            <a:ext cx="1283782" cy="1080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 flipV="1">
            <a:off x="972188" y="3611599"/>
            <a:ext cx="851146" cy="10415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893581" y="2827790"/>
            <a:ext cx="726091" cy="783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H="1">
            <a:off x="6588224" y="2348880"/>
            <a:ext cx="1008112" cy="41044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8100392" y="1998565"/>
            <a:ext cx="648072" cy="44547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6588224" y="6093296"/>
            <a:ext cx="50405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7092280" y="6093296"/>
            <a:ext cx="1008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8100392" y="6093296"/>
            <a:ext cx="648072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V="1">
            <a:off x="6804248" y="4653137"/>
            <a:ext cx="1620180" cy="1080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H="1" flipV="1">
            <a:off x="7203238" y="3851388"/>
            <a:ext cx="1221190" cy="8017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V="1">
            <a:off x="7203238" y="3049640"/>
            <a:ext cx="1047064" cy="8017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H="1" flipV="1">
            <a:off x="7518434" y="2689600"/>
            <a:ext cx="731868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 flipV="1">
            <a:off x="7092280" y="4653136"/>
            <a:ext cx="1512168" cy="1080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7092280" y="3851388"/>
            <a:ext cx="1332148" cy="801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 flipH="1" flipV="1">
            <a:off x="7380312" y="3049640"/>
            <a:ext cx="1044116" cy="8017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flipV="1">
            <a:off x="7380312" y="2348880"/>
            <a:ext cx="720080" cy="7007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>
            <a:off x="2411760" y="1412776"/>
            <a:ext cx="4392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/>
          <p:cNvCxnSpPr/>
          <p:nvPr/>
        </p:nvCxnSpPr>
        <p:spPr>
          <a:xfrm flipH="1">
            <a:off x="2627784" y="2348880"/>
            <a:ext cx="417646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3475639" y="275482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PONTI RADIO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5254713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5832648" cy="331236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842617" y="1205136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572000" y="908720"/>
            <a:ext cx="50405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965167" y="1205136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131491" y="1205311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253405" y="1205136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405805" y="1206770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495228" y="1189689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51212" y="1188266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220072" y="1189689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076056" y="1182627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639244" y="1189689"/>
            <a:ext cx="144016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5411">
            <a:off x="5564343" y="3094352"/>
            <a:ext cx="874982" cy="23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3336">
            <a:off x="3425997" y="1932683"/>
            <a:ext cx="874982" cy="23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0126">
            <a:off x="5276310" y="1965362"/>
            <a:ext cx="874982" cy="23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1636">
            <a:off x="3282744" y="2919131"/>
            <a:ext cx="874982" cy="23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610199" y="-35123"/>
            <a:ext cx="642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SATELLITE ARTIFICIALE PER TELECOMUNICAZIONI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01690964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702">
            <a:off x="1239872" y="1204499"/>
            <a:ext cx="1693045" cy="1452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4255" flipV="1">
            <a:off x="6404333" y="1313402"/>
            <a:ext cx="1597811" cy="13703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 flipH="1">
            <a:off x="323528" y="1998565"/>
            <a:ext cx="864096" cy="44547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619672" y="2348880"/>
            <a:ext cx="466722" cy="41044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7504" y="6453336"/>
            <a:ext cx="864096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323528" y="6093296"/>
            <a:ext cx="432048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55576" y="6093296"/>
            <a:ext cx="8640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619672" y="6093296"/>
            <a:ext cx="466722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086094" y="2689600"/>
            <a:ext cx="737240" cy="102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755576" y="3717327"/>
            <a:ext cx="1067758" cy="935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755576" y="4653136"/>
            <a:ext cx="1224136" cy="1080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539552" y="4653136"/>
            <a:ext cx="1283782" cy="1080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 flipV="1">
            <a:off x="972188" y="3611599"/>
            <a:ext cx="851146" cy="10415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893581" y="2827790"/>
            <a:ext cx="726091" cy="783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H="1">
            <a:off x="6588224" y="2348880"/>
            <a:ext cx="1008112" cy="41044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8100392" y="1998565"/>
            <a:ext cx="648072" cy="44547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6588224" y="6093296"/>
            <a:ext cx="50405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7092280" y="6093296"/>
            <a:ext cx="1008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8100392" y="6093296"/>
            <a:ext cx="648072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V="1">
            <a:off x="6804248" y="4653137"/>
            <a:ext cx="1620180" cy="1080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H="1" flipV="1">
            <a:off x="7203238" y="3851388"/>
            <a:ext cx="1221190" cy="8017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V="1">
            <a:off x="7203238" y="3049640"/>
            <a:ext cx="1047064" cy="8017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H="1" flipV="1">
            <a:off x="7518434" y="2689600"/>
            <a:ext cx="731868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 flipV="1">
            <a:off x="7092280" y="4653136"/>
            <a:ext cx="1512168" cy="1080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7092280" y="3851388"/>
            <a:ext cx="1332148" cy="801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 flipH="1" flipV="1">
            <a:off x="7380312" y="3049640"/>
            <a:ext cx="1044116" cy="8017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flipV="1">
            <a:off x="7380312" y="2348880"/>
            <a:ext cx="720080" cy="7007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>
            <a:off x="2411760" y="1412776"/>
            <a:ext cx="4392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/>
          <p:cNvCxnSpPr/>
          <p:nvPr/>
        </p:nvCxnSpPr>
        <p:spPr>
          <a:xfrm flipH="1">
            <a:off x="2627784" y="2348880"/>
            <a:ext cx="417646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3475639" y="275482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PONTI RADIO</a:t>
            </a:r>
            <a:endParaRPr lang="it-IT" sz="24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409347" cy="36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91716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flipV="1">
            <a:off x="899592" y="2337590"/>
            <a:ext cx="7255747" cy="11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912098" y="969438"/>
            <a:ext cx="171568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090485" y="969438"/>
            <a:ext cx="10801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067944" y="980728"/>
            <a:ext cx="15841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899592" y="4293096"/>
            <a:ext cx="7255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/>
          <p:cNvCxnSpPr/>
          <p:nvPr/>
        </p:nvCxnSpPr>
        <p:spPr>
          <a:xfrm>
            <a:off x="899592" y="6021288"/>
            <a:ext cx="72710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8" y="4725144"/>
            <a:ext cx="7243241" cy="12653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8" y="3068960"/>
            <a:ext cx="7243241" cy="113991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501649" y="25461"/>
            <a:ext cx="3102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MODULAZIONE FSK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67772" y="2433102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DATI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60889" y="4323882"/>
            <a:ext cx="317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FREQUENZA PORTANTE</a:t>
            </a:r>
            <a:endParaRPr lang="it-IT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39461" y="6237313"/>
            <a:ext cx="3286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FREQUENZA MODULATA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66208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39904" y="1025170"/>
            <a:ext cx="580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BOX</a:t>
            </a:r>
          </a:p>
        </p:txBody>
      </p:sp>
      <p:sp>
        <p:nvSpPr>
          <p:cNvPr id="15" name="Triangolo isoscele 14"/>
          <p:cNvSpPr/>
          <p:nvPr/>
        </p:nvSpPr>
        <p:spPr>
          <a:xfrm>
            <a:off x="6441965" y="1764593"/>
            <a:ext cx="624348" cy="50709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/>
          </a:p>
        </p:txBody>
      </p:sp>
      <p:sp>
        <p:nvSpPr>
          <p:cNvPr id="16" name="Ovale 15"/>
          <p:cNvSpPr/>
          <p:nvPr/>
        </p:nvSpPr>
        <p:spPr>
          <a:xfrm>
            <a:off x="7872264" y="1673190"/>
            <a:ext cx="1042695" cy="7831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CC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506822" y="184506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CD</a:t>
            </a:r>
            <a:endParaRPr lang="it-IT" sz="20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" y="572299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" y="2636912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" y="1642555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>
            <a:endCxn id="51" idx="1"/>
          </p:cNvCxnSpPr>
          <p:nvPr/>
        </p:nvCxnSpPr>
        <p:spPr>
          <a:xfrm>
            <a:off x="1072646" y="899738"/>
            <a:ext cx="726605" cy="11453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35" idx="3"/>
          </p:cNvCxnSpPr>
          <p:nvPr/>
        </p:nvCxnSpPr>
        <p:spPr>
          <a:xfrm flipV="1">
            <a:off x="1101532" y="2001389"/>
            <a:ext cx="734164" cy="372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34" idx="3"/>
          </p:cNvCxnSpPr>
          <p:nvPr/>
        </p:nvCxnSpPr>
        <p:spPr>
          <a:xfrm flipV="1">
            <a:off x="1134890" y="2001389"/>
            <a:ext cx="700806" cy="10315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3121267" y="1788437"/>
            <a:ext cx="920654" cy="500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274828" y="1880081"/>
            <a:ext cx="58702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CRU</a:t>
            </a:r>
            <a:endParaRPr lang="it-IT" b="1" dirty="0"/>
          </a:p>
        </p:txBody>
      </p:sp>
      <p:sp>
        <p:nvSpPr>
          <p:cNvPr id="22" name="Rettangolo 21"/>
          <p:cNvSpPr/>
          <p:nvPr/>
        </p:nvSpPr>
        <p:spPr>
          <a:xfrm>
            <a:off x="4873772" y="1811412"/>
            <a:ext cx="870804" cy="48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102226" y="1865299"/>
            <a:ext cx="41389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CS</a:t>
            </a:r>
            <a:endParaRPr lang="it-IT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" y="3792876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" y="4869160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" y="5805264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ttangolo 45"/>
          <p:cNvSpPr/>
          <p:nvPr/>
        </p:nvSpPr>
        <p:spPr>
          <a:xfrm>
            <a:off x="1774269" y="4475321"/>
            <a:ext cx="470197" cy="80592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3213252" y="4694478"/>
            <a:ext cx="58702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CRU</a:t>
            </a:r>
            <a:endParaRPr lang="it-IT" b="1" dirty="0"/>
          </a:p>
        </p:txBody>
      </p:sp>
      <p:sp>
        <p:nvSpPr>
          <p:cNvPr id="48" name="Ovale 47"/>
          <p:cNvSpPr/>
          <p:nvPr/>
        </p:nvSpPr>
        <p:spPr>
          <a:xfrm>
            <a:off x="3046435" y="4631589"/>
            <a:ext cx="920654" cy="500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4827452" y="4638926"/>
            <a:ext cx="870804" cy="48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6577584" y="466930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CD</a:t>
            </a:r>
            <a:endParaRPr lang="it-IT" sz="2000" b="1" dirty="0"/>
          </a:p>
        </p:txBody>
      </p:sp>
      <p:sp>
        <p:nvSpPr>
          <p:cNvPr id="52" name="Triangolo isoscele 51"/>
          <p:cNvSpPr/>
          <p:nvPr/>
        </p:nvSpPr>
        <p:spPr>
          <a:xfrm>
            <a:off x="6506822" y="4615611"/>
            <a:ext cx="624348" cy="50709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/>
          </a:p>
        </p:txBody>
      </p:sp>
      <p:sp>
        <p:nvSpPr>
          <p:cNvPr id="55" name="Ovale 54"/>
          <p:cNvSpPr/>
          <p:nvPr/>
        </p:nvSpPr>
        <p:spPr>
          <a:xfrm>
            <a:off x="7849692" y="4462189"/>
            <a:ext cx="1042695" cy="7831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CC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055906" y="4705801"/>
            <a:ext cx="41389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CS</a:t>
            </a:r>
            <a:endParaRPr lang="it-IT" b="1" dirty="0"/>
          </a:p>
        </p:txBody>
      </p:sp>
      <p:cxnSp>
        <p:nvCxnSpPr>
          <p:cNvPr id="30" name="Connettore 1 29"/>
          <p:cNvCxnSpPr>
            <a:stCxn id="51" idx="3"/>
            <a:endCxn id="19" idx="2"/>
          </p:cNvCxnSpPr>
          <p:nvPr/>
        </p:nvCxnSpPr>
        <p:spPr>
          <a:xfrm flipV="1">
            <a:off x="2269448" y="2038599"/>
            <a:ext cx="851819" cy="65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19" idx="6"/>
            <a:endCxn id="22" idx="1"/>
          </p:cNvCxnSpPr>
          <p:nvPr/>
        </p:nvCxnSpPr>
        <p:spPr>
          <a:xfrm>
            <a:off x="4041921" y="2038599"/>
            <a:ext cx="831851" cy="13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stCxn id="22" idx="3"/>
            <a:endCxn id="42" idx="1"/>
          </p:cNvCxnSpPr>
          <p:nvPr/>
        </p:nvCxnSpPr>
        <p:spPr>
          <a:xfrm flipV="1">
            <a:off x="5744576" y="2045115"/>
            <a:ext cx="762246" cy="65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endCxn id="16" idx="2"/>
          </p:cNvCxnSpPr>
          <p:nvPr/>
        </p:nvCxnSpPr>
        <p:spPr>
          <a:xfrm>
            <a:off x="6989646" y="2064747"/>
            <a:ext cx="8826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flipH="1">
            <a:off x="8224657" y="2539775"/>
            <a:ext cx="545" cy="18001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H="1">
            <a:off x="8491402" y="2546902"/>
            <a:ext cx="545" cy="18001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e 95"/>
          <p:cNvSpPr/>
          <p:nvPr/>
        </p:nvSpPr>
        <p:spPr>
          <a:xfrm>
            <a:off x="8229689" y="2463987"/>
            <a:ext cx="282700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e 96"/>
          <p:cNvSpPr/>
          <p:nvPr/>
        </p:nvSpPr>
        <p:spPr>
          <a:xfrm>
            <a:off x="8229689" y="4319580"/>
            <a:ext cx="282700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9" name="Connettore 1 98"/>
          <p:cNvCxnSpPr>
            <a:stCxn id="52" idx="5"/>
            <a:endCxn id="55" idx="2"/>
          </p:cNvCxnSpPr>
          <p:nvPr/>
        </p:nvCxnSpPr>
        <p:spPr>
          <a:xfrm flipV="1">
            <a:off x="6975083" y="4853746"/>
            <a:ext cx="874609" cy="154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sellaDiTesto 102"/>
          <p:cNvSpPr txBox="1"/>
          <p:nvPr/>
        </p:nvSpPr>
        <p:spPr>
          <a:xfrm>
            <a:off x="6593614" y="475337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CD</a:t>
            </a:r>
            <a:endParaRPr lang="it-IT" b="1" dirty="0"/>
          </a:p>
        </p:txBody>
      </p:sp>
      <p:cxnSp>
        <p:nvCxnSpPr>
          <p:cNvPr id="105" name="Connettore 1 104"/>
          <p:cNvCxnSpPr/>
          <p:nvPr/>
        </p:nvCxnSpPr>
        <p:spPr>
          <a:xfrm>
            <a:off x="5686694" y="4879145"/>
            <a:ext cx="9069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>
            <a:stCxn id="48" idx="6"/>
            <a:endCxn id="49" idx="1"/>
          </p:cNvCxnSpPr>
          <p:nvPr/>
        </p:nvCxnSpPr>
        <p:spPr>
          <a:xfrm flipV="1">
            <a:off x="3967089" y="4879145"/>
            <a:ext cx="860363" cy="26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112"/>
          <p:cNvSpPr txBox="1"/>
          <p:nvPr/>
        </p:nvSpPr>
        <p:spPr>
          <a:xfrm>
            <a:off x="3213252" y="4692978"/>
            <a:ext cx="58702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CRU</a:t>
            </a:r>
            <a:endParaRPr lang="it-IT" b="1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1763498" y="4133195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</a:t>
            </a:r>
            <a:endParaRPr lang="it-IT" b="1" dirty="0"/>
          </a:p>
        </p:txBody>
      </p:sp>
      <p:cxnSp>
        <p:nvCxnSpPr>
          <p:cNvPr id="116" name="Connettore 1 115"/>
          <p:cNvCxnSpPr>
            <a:stCxn id="46" idx="3"/>
            <a:endCxn id="48" idx="2"/>
          </p:cNvCxnSpPr>
          <p:nvPr/>
        </p:nvCxnSpPr>
        <p:spPr>
          <a:xfrm>
            <a:off x="2244466" y="4878281"/>
            <a:ext cx="801969" cy="34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 flipH="1" flipV="1">
            <a:off x="1097001" y="4152895"/>
            <a:ext cx="690122" cy="7166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/>
          <p:cNvCxnSpPr>
            <a:endCxn id="44" idx="3"/>
          </p:cNvCxnSpPr>
          <p:nvPr/>
        </p:nvCxnSpPr>
        <p:spPr>
          <a:xfrm flipH="1">
            <a:off x="1108513" y="4853746"/>
            <a:ext cx="654985" cy="411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>
            <a:endCxn id="45" idx="3"/>
          </p:cNvCxnSpPr>
          <p:nvPr/>
        </p:nvCxnSpPr>
        <p:spPr>
          <a:xfrm flipH="1">
            <a:off x="1096658" y="4878281"/>
            <a:ext cx="677611" cy="1323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/>
          <p:cNvSpPr/>
          <p:nvPr/>
        </p:nvSpPr>
        <p:spPr>
          <a:xfrm>
            <a:off x="1799251" y="1642155"/>
            <a:ext cx="470197" cy="80592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5988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2" y="4049965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metto 4 4"/>
          <p:cNvSpPr/>
          <p:nvPr/>
        </p:nvSpPr>
        <p:spPr>
          <a:xfrm>
            <a:off x="1161567" y="2461025"/>
            <a:ext cx="1908212" cy="10854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4" y="5085339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" y="3920607"/>
            <a:ext cx="648072" cy="6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3059832" y="2852936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026" idx="3"/>
            <a:endCxn id="1027" idx="1"/>
          </p:cNvCxnSpPr>
          <p:nvPr/>
        </p:nvCxnSpPr>
        <p:spPr>
          <a:xfrm>
            <a:off x="5945882" y="2564904"/>
            <a:ext cx="2062820" cy="181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026" idx="2"/>
          </p:cNvCxnSpPr>
          <p:nvPr/>
        </p:nvCxnSpPr>
        <p:spPr>
          <a:xfrm>
            <a:off x="4970909" y="328498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02781" y="4778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92274" y="58625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175483" y="35464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4821" y="137212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CENTRALINO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277634" y="29176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RETE PUBBLICA</a:t>
            </a:r>
            <a:endParaRPr lang="it-IT" dirty="0"/>
          </a:p>
        </p:txBody>
      </p:sp>
      <p:cxnSp>
        <p:nvCxnSpPr>
          <p:cNvPr id="28" name="Connettore 1 27"/>
          <p:cNvCxnSpPr>
            <a:stCxn id="20" idx="0"/>
            <a:endCxn id="5" idx="0"/>
          </p:cNvCxnSpPr>
          <p:nvPr/>
        </p:nvCxnSpPr>
        <p:spPr>
          <a:xfrm flipV="1">
            <a:off x="837531" y="3003757"/>
            <a:ext cx="329955" cy="91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stCxn id="17" idx="3"/>
            <a:endCxn id="1027" idx="1"/>
          </p:cNvCxnSpPr>
          <p:nvPr/>
        </p:nvCxnSpPr>
        <p:spPr>
          <a:xfrm flipV="1">
            <a:off x="5329156" y="4375816"/>
            <a:ext cx="2679546" cy="10353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1027" idx="1"/>
          </p:cNvCxnSpPr>
          <p:nvPr/>
        </p:nvCxnSpPr>
        <p:spPr>
          <a:xfrm flipH="1">
            <a:off x="5329156" y="4375816"/>
            <a:ext cx="2679546" cy="771604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995" y="1688843"/>
            <a:ext cx="2334166" cy="28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5" y="2088866"/>
            <a:ext cx="1403497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5838654" y="3158864"/>
            <a:ext cx="3245120" cy="6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1475656" y="3158864"/>
            <a:ext cx="3168352" cy="179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6880070" y="3434448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RETE PUBBLICA</a:t>
            </a:r>
            <a:endParaRPr lang="it-IT" sz="20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923156" y="3592867"/>
            <a:ext cx="280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MODEM BANDA FONICA</a:t>
            </a:r>
            <a:endParaRPr lang="it-IT" sz="20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-128656" y="4411217"/>
            <a:ext cx="1733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ELABORATORE</a:t>
            </a:r>
            <a:endParaRPr lang="it-IT" sz="2000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2317269" y="19496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2818168" y="19443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3408620" y="19621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1698360" y="193497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cxnSp>
        <p:nvCxnSpPr>
          <p:cNvPr id="6" name="Connettore 1 5"/>
          <p:cNvCxnSpPr/>
          <p:nvPr/>
        </p:nvCxnSpPr>
        <p:spPr>
          <a:xfrm flipH="1" flipV="1">
            <a:off x="2203554" y="2923082"/>
            <a:ext cx="33064" cy="1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77" y="2360584"/>
            <a:ext cx="2795806" cy="54010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1653193" y="2265144"/>
            <a:ext cx="526045" cy="63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5985929" y="2921220"/>
            <a:ext cx="28459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1604832" y="2921220"/>
            <a:ext cx="2902083" cy="1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2745654" y="2255923"/>
            <a:ext cx="526045" cy="63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3923490" y="2263554"/>
            <a:ext cx="526045" cy="63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4037449" y="19621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4073538157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flipV="1">
            <a:off x="899592" y="2337590"/>
            <a:ext cx="7255747" cy="11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912098" y="969438"/>
            <a:ext cx="1211630" cy="137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090485" y="969438"/>
            <a:ext cx="10801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419872" y="938652"/>
            <a:ext cx="1224136" cy="139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899592" y="4293096"/>
            <a:ext cx="7255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/>
          <p:cNvCxnSpPr/>
          <p:nvPr/>
        </p:nvCxnSpPr>
        <p:spPr>
          <a:xfrm>
            <a:off x="899592" y="6021288"/>
            <a:ext cx="72710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8" y="3068960"/>
            <a:ext cx="7243241" cy="113991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501649" y="25461"/>
            <a:ext cx="313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MODULAZIONE PSK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67772" y="2433102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DATI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60889" y="4323882"/>
            <a:ext cx="317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FREQUENZA PORTANTE</a:t>
            </a:r>
            <a:endParaRPr lang="it-IT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39461" y="6237313"/>
            <a:ext cx="3286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FREQUENZA MODULATA</a:t>
            </a:r>
            <a:endParaRPr lang="it-IT" sz="24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98" y="4767747"/>
            <a:ext cx="7258507" cy="112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2856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flipV="1">
            <a:off x="899592" y="2337590"/>
            <a:ext cx="7255747" cy="11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912098" y="969438"/>
            <a:ext cx="923598" cy="137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853045" y="954046"/>
            <a:ext cx="10801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823681" y="954045"/>
            <a:ext cx="1388280" cy="139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899592" y="4293096"/>
            <a:ext cx="7255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/>
          <p:cNvCxnSpPr/>
          <p:nvPr/>
        </p:nvCxnSpPr>
        <p:spPr>
          <a:xfrm>
            <a:off x="899592" y="6021288"/>
            <a:ext cx="72710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8" y="3068960"/>
            <a:ext cx="7243241" cy="113991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501649" y="25461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MODULAZIONE ASK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67772" y="2433102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DATI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60889" y="4323882"/>
            <a:ext cx="317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FREQUENZA PORTANTE</a:t>
            </a:r>
            <a:endParaRPr lang="it-IT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39461" y="6237313"/>
            <a:ext cx="3286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FREQUENZA MODULATA</a:t>
            </a:r>
            <a:endParaRPr lang="it-IT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1" y="4785547"/>
            <a:ext cx="7147268" cy="123574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060107" y="927327"/>
            <a:ext cx="10801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677996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86" y="1721112"/>
            <a:ext cx="3372321" cy="33151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135884" y="2891982"/>
            <a:ext cx="3348994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6000" b="1" dirty="0" smtClean="0"/>
              <a:t>INTERNET</a:t>
            </a:r>
            <a:endParaRPr lang="it-IT" sz="6000" b="1" dirty="0"/>
          </a:p>
        </p:txBody>
      </p:sp>
      <p:pic>
        <p:nvPicPr>
          <p:cNvPr id="2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10" y="63967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6" y="2670463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52" y="559367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86" y="4811680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51" y="501747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80" y="280546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nello 15"/>
          <p:cNvSpPr/>
          <p:nvPr/>
        </p:nvSpPr>
        <p:spPr>
          <a:xfrm>
            <a:off x="2051720" y="947298"/>
            <a:ext cx="5092381" cy="4785958"/>
          </a:xfrm>
          <a:prstGeom prst="donut">
            <a:avLst>
              <a:gd name="adj" fmla="val 628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Anello 34"/>
          <p:cNvSpPr/>
          <p:nvPr/>
        </p:nvSpPr>
        <p:spPr>
          <a:xfrm>
            <a:off x="492136" y="2450793"/>
            <a:ext cx="1625368" cy="1531774"/>
          </a:xfrm>
          <a:prstGeom prst="donut">
            <a:avLst>
              <a:gd name="adj" fmla="val 100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Anello 36"/>
          <p:cNvSpPr/>
          <p:nvPr/>
        </p:nvSpPr>
        <p:spPr>
          <a:xfrm>
            <a:off x="6061411" y="349174"/>
            <a:ext cx="1625368" cy="1531774"/>
          </a:xfrm>
          <a:prstGeom prst="donut">
            <a:avLst>
              <a:gd name="adj" fmla="val 100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Anello 37"/>
          <p:cNvSpPr/>
          <p:nvPr/>
        </p:nvSpPr>
        <p:spPr>
          <a:xfrm>
            <a:off x="6985412" y="2604081"/>
            <a:ext cx="1625368" cy="1531774"/>
          </a:xfrm>
          <a:prstGeom prst="donut">
            <a:avLst>
              <a:gd name="adj" fmla="val 100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Anello 38"/>
          <p:cNvSpPr/>
          <p:nvPr/>
        </p:nvSpPr>
        <p:spPr>
          <a:xfrm>
            <a:off x="6019267" y="4767195"/>
            <a:ext cx="1625368" cy="1531774"/>
          </a:xfrm>
          <a:prstGeom prst="donut">
            <a:avLst>
              <a:gd name="adj" fmla="val 100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Anello 39"/>
          <p:cNvSpPr/>
          <p:nvPr/>
        </p:nvSpPr>
        <p:spPr>
          <a:xfrm>
            <a:off x="1313328" y="4578073"/>
            <a:ext cx="1625368" cy="1531774"/>
          </a:xfrm>
          <a:prstGeom prst="donut">
            <a:avLst>
              <a:gd name="adj" fmla="val 100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1" name="Anello 40"/>
          <p:cNvSpPr/>
          <p:nvPr/>
        </p:nvSpPr>
        <p:spPr>
          <a:xfrm>
            <a:off x="1397725" y="429402"/>
            <a:ext cx="1625368" cy="1531774"/>
          </a:xfrm>
          <a:prstGeom prst="donut">
            <a:avLst>
              <a:gd name="adj" fmla="val 100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3" name="Freccia in giù 42"/>
          <p:cNvSpPr/>
          <p:nvPr/>
        </p:nvSpPr>
        <p:spPr>
          <a:xfrm rot="14827902">
            <a:off x="2873914" y="3838044"/>
            <a:ext cx="727124" cy="14358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in giù 43"/>
          <p:cNvSpPr/>
          <p:nvPr/>
        </p:nvSpPr>
        <p:spPr>
          <a:xfrm rot="3123896">
            <a:off x="5377251" y="1277346"/>
            <a:ext cx="727124" cy="14358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in giù 44"/>
          <p:cNvSpPr/>
          <p:nvPr/>
        </p:nvSpPr>
        <p:spPr>
          <a:xfrm rot="6874334">
            <a:off x="6132010" y="2282578"/>
            <a:ext cx="727124" cy="14358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in giù 45"/>
          <p:cNvSpPr/>
          <p:nvPr/>
        </p:nvSpPr>
        <p:spPr>
          <a:xfrm rot="8604564">
            <a:off x="5552938" y="3825774"/>
            <a:ext cx="727124" cy="14358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in giù 46"/>
          <p:cNvSpPr/>
          <p:nvPr/>
        </p:nvSpPr>
        <p:spPr>
          <a:xfrm rot="15647613">
            <a:off x="2353732" y="2198075"/>
            <a:ext cx="727124" cy="14358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in giù 47"/>
          <p:cNvSpPr/>
          <p:nvPr/>
        </p:nvSpPr>
        <p:spPr>
          <a:xfrm rot="18242774">
            <a:off x="2971461" y="1241556"/>
            <a:ext cx="727124" cy="14358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128265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216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60" y="1063692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1547664" y="1886004"/>
            <a:ext cx="3240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345418" y="2533881"/>
            <a:ext cx="4860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LINEA DEDICATA SU CAVO IN  RAME A 2 FILI </a:t>
            </a:r>
            <a:endParaRPr lang="it-IT" sz="20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1954084" y="1211342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MODEM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63017" y="2830548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ELABORATORE</a:t>
            </a:r>
            <a:endParaRPr lang="it-IT" b="1" dirty="0"/>
          </a:p>
        </p:txBody>
      </p:sp>
      <p:pic>
        <p:nvPicPr>
          <p:cNvPr id="4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29" y="1088075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11" y="716693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2925740" y="1872612"/>
            <a:ext cx="3696849" cy="133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596336" y="1852139"/>
            <a:ext cx="3140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795892" y="607549"/>
            <a:ext cx="3848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TRASMISSIONE DATI HALF DUPLEX</a:t>
            </a:r>
            <a:endParaRPr lang="it-IT" sz="2000" b="1" dirty="0"/>
          </a:p>
        </p:txBody>
      </p:sp>
      <p:pic>
        <p:nvPicPr>
          <p:cNvPr id="68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" y="4058255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29" y="4340509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1" y="4386534"/>
            <a:ext cx="1224136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11" y="4129212"/>
            <a:ext cx="1950720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ttore 1 46"/>
          <p:cNvCxnSpPr/>
          <p:nvPr/>
        </p:nvCxnSpPr>
        <p:spPr>
          <a:xfrm>
            <a:off x="2913001" y="5183375"/>
            <a:ext cx="3558259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2892541" y="3764714"/>
            <a:ext cx="380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TRASMISSIONE DATI FULL DUPLEX</a:t>
            </a:r>
            <a:endParaRPr lang="it-IT" sz="2000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2323283" y="5959539"/>
            <a:ext cx="474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LINEA DEDICATA SU CAVO IN RAME A 4 FILI</a:t>
            </a:r>
            <a:endParaRPr lang="it-IT" sz="2000" b="1" dirty="0"/>
          </a:p>
        </p:txBody>
      </p:sp>
      <p:cxnSp>
        <p:nvCxnSpPr>
          <p:cNvPr id="19" name="Connettore 2 18"/>
          <p:cNvCxnSpPr>
            <a:stCxn id="49" idx="0"/>
          </p:cNvCxnSpPr>
          <p:nvPr/>
        </p:nvCxnSpPr>
        <p:spPr>
          <a:xfrm flipH="1" flipV="1">
            <a:off x="4774164" y="2060848"/>
            <a:ext cx="1278" cy="473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594139" y="1182503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631758" y="2749325"/>
            <a:ext cx="157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ELABORATORE</a:t>
            </a:r>
            <a:endParaRPr lang="it-IT" b="1" dirty="0"/>
          </a:p>
        </p:txBody>
      </p:sp>
      <p:cxnSp>
        <p:nvCxnSpPr>
          <p:cNvPr id="36" name="Connettore 1 35"/>
          <p:cNvCxnSpPr/>
          <p:nvPr/>
        </p:nvCxnSpPr>
        <p:spPr>
          <a:xfrm>
            <a:off x="1547664" y="5183375"/>
            <a:ext cx="2912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7559886" y="5184708"/>
            <a:ext cx="271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77" idx="0"/>
          </p:cNvCxnSpPr>
          <p:nvPr/>
        </p:nvCxnSpPr>
        <p:spPr>
          <a:xfrm flipV="1">
            <a:off x="4695599" y="5373216"/>
            <a:ext cx="24634" cy="586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910804" y="437261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6517599" y="448357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MODEM</a:t>
            </a:r>
            <a:endParaRPr lang="it-IT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86546" y="6026242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ELABORATORE</a:t>
            </a:r>
            <a:endParaRPr lang="it-IT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7695395" y="6030326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ELABORATORE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88078930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2" y="621971"/>
            <a:ext cx="873893" cy="7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nello 34"/>
          <p:cNvSpPr/>
          <p:nvPr/>
        </p:nvSpPr>
        <p:spPr>
          <a:xfrm>
            <a:off x="78806" y="2735350"/>
            <a:ext cx="1855794" cy="1659646"/>
          </a:xfrm>
          <a:prstGeom prst="donut">
            <a:avLst>
              <a:gd name="adj" fmla="val 53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3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" y="3054572"/>
            <a:ext cx="1270195" cy="11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16" y="3054572"/>
            <a:ext cx="547790" cy="8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1324739" y="1052374"/>
            <a:ext cx="3932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6435759" y="924072"/>
            <a:ext cx="3684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066969" y="3535145"/>
            <a:ext cx="2880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482818" y="3535145"/>
            <a:ext cx="4288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144299" y="5626331"/>
            <a:ext cx="5442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49" y="188640"/>
            <a:ext cx="3911740" cy="5607574"/>
          </a:xfrm>
          <a:prstGeom prst="rect">
            <a:avLst/>
          </a:prstGeom>
        </p:spPr>
      </p:pic>
      <p:pic>
        <p:nvPicPr>
          <p:cNvPr id="3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86" y="5185113"/>
            <a:ext cx="547790" cy="8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29" y="589204"/>
            <a:ext cx="547790" cy="8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10" y="3054572"/>
            <a:ext cx="547790" cy="8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57" y="517371"/>
            <a:ext cx="547790" cy="8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47" y="5128756"/>
            <a:ext cx="873893" cy="7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14" y="3115683"/>
            <a:ext cx="873893" cy="7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47" y="525986"/>
            <a:ext cx="873893" cy="7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nello 54"/>
          <p:cNvSpPr/>
          <p:nvPr/>
        </p:nvSpPr>
        <p:spPr>
          <a:xfrm>
            <a:off x="5823097" y="204725"/>
            <a:ext cx="1855794" cy="1659646"/>
          </a:xfrm>
          <a:prstGeom prst="donut">
            <a:avLst>
              <a:gd name="adj" fmla="val 53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6" name="Anello 55"/>
          <p:cNvSpPr/>
          <p:nvPr/>
        </p:nvSpPr>
        <p:spPr>
          <a:xfrm>
            <a:off x="6945999" y="2732476"/>
            <a:ext cx="1855794" cy="1659646"/>
          </a:xfrm>
          <a:prstGeom prst="donut">
            <a:avLst>
              <a:gd name="adj" fmla="val 53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7" name="Anello 56"/>
          <p:cNvSpPr/>
          <p:nvPr/>
        </p:nvSpPr>
        <p:spPr>
          <a:xfrm>
            <a:off x="5552250" y="4796508"/>
            <a:ext cx="1855794" cy="1659646"/>
          </a:xfrm>
          <a:prstGeom prst="donut">
            <a:avLst>
              <a:gd name="adj" fmla="val 53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8" name="Anello 57"/>
          <p:cNvSpPr/>
          <p:nvPr/>
        </p:nvSpPr>
        <p:spPr>
          <a:xfrm>
            <a:off x="475861" y="211873"/>
            <a:ext cx="1855794" cy="1659646"/>
          </a:xfrm>
          <a:prstGeom prst="donut">
            <a:avLst>
              <a:gd name="adj" fmla="val 53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6" name="Connettore 1 5"/>
          <p:cNvCxnSpPr>
            <a:stCxn id="50" idx="3"/>
          </p:cNvCxnSpPr>
          <p:nvPr/>
        </p:nvCxnSpPr>
        <p:spPr>
          <a:xfrm flipV="1">
            <a:off x="1839506" y="2063924"/>
            <a:ext cx="2156430" cy="14359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995936" y="1880102"/>
            <a:ext cx="426808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>
            <a:off x="3605926" y="977597"/>
            <a:ext cx="2326431" cy="747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37" idx="3"/>
          </p:cNvCxnSpPr>
          <p:nvPr/>
        </p:nvCxnSpPr>
        <p:spPr>
          <a:xfrm flipH="1" flipV="1">
            <a:off x="2189219" y="1034548"/>
            <a:ext cx="804743" cy="2262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016218" y="2500382"/>
            <a:ext cx="2030492" cy="8566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132393" y="4690116"/>
            <a:ext cx="690704" cy="701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nello 58"/>
          <p:cNvSpPr/>
          <p:nvPr/>
        </p:nvSpPr>
        <p:spPr>
          <a:xfrm>
            <a:off x="2424544" y="4545377"/>
            <a:ext cx="1855794" cy="1659646"/>
          </a:xfrm>
          <a:prstGeom prst="donut">
            <a:avLst>
              <a:gd name="adj" fmla="val 53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0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0" y="4994384"/>
            <a:ext cx="547790" cy="8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12" y="4994384"/>
            <a:ext cx="873893" cy="7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Connettore 1 62"/>
          <p:cNvCxnSpPr/>
          <p:nvPr/>
        </p:nvCxnSpPr>
        <p:spPr>
          <a:xfrm>
            <a:off x="3015388" y="5517895"/>
            <a:ext cx="35847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flipH="1">
            <a:off x="2917721" y="3789040"/>
            <a:ext cx="434720" cy="15861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66"/>
          <p:cNvSpPr/>
          <p:nvPr/>
        </p:nvSpPr>
        <p:spPr>
          <a:xfrm>
            <a:off x="4986570" y="4545377"/>
            <a:ext cx="204769" cy="1794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3268916" y="3598591"/>
            <a:ext cx="204769" cy="1794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4813798" y="2363463"/>
            <a:ext cx="204769" cy="1794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3465170" y="887856"/>
            <a:ext cx="204769" cy="1794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2975424" y="1190861"/>
            <a:ext cx="204769" cy="1794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3" name="Connettore 1 72"/>
          <p:cNvCxnSpPr>
            <a:stCxn id="8" idx="0"/>
            <a:endCxn id="71" idx="3"/>
          </p:cNvCxnSpPr>
          <p:nvPr/>
        </p:nvCxnSpPr>
        <p:spPr>
          <a:xfrm flipH="1" flipV="1">
            <a:off x="3180193" y="1280602"/>
            <a:ext cx="1029147" cy="599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>
            <a:stCxn id="8" idx="0"/>
            <a:endCxn id="70" idx="2"/>
          </p:cNvCxnSpPr>
          <p:nvPr/>
        </p:nvCxnSpPr>
        <p:spPr>
          <a:xfrm flipH="1" flipV="1">
            <a:off x="3567555" y="1067337"/>
            <a:ext cx="641785" cy="8127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>
            <a:stCxn id="8" idx="3"/>
            <a:endCxn id="69" idx="1"/>
          </p:cNvCxnSpPr>
          <p:nvPr/>
        </p:nvCxnSpPr>
        <p:spPr>
          <a:xfrm>
            <a:off x="4422744" y="2024118"/>
            <a:ext cx="391054" cy="429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8" idx="2"/>
            <a:endCxn id="67" idx="0"/>
          </p:cNvCxnSpPr>
          <p:nvPr/>
        </p:nvCxnSpPr>
        <p:spPr>
          <a:xfrm>
            <a:off x="4209340" y="2168134"/>
            <a:ext cx="879615" cy="23772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>
            <a:endCxn id="68" idx="0"/>
          </p:cNvCxnSpPr>
          <p:nvPr/>
        </p:nvCxnSpPr>
        <p:spPr>
          <a:xfrm flipH="1">
            <a:off x="3371301" y="2168134"/>
            <a:ext cx="856996" cy="1430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3370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38" y="2587427"/>
            <a:ext cx="1208963" cy="12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1315574" y="3428227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DCE</a:t>
            </a:r>
            <a:endParaRPr lang="it-IT" sz="16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-114524" y="3841208"/>
            <a:ext cx="1424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ELABORATORE</a:t>
            </a:r>
            <a:endParaRPr lang="it-IT" sz="1600" b="1" dirty="0"/>
          </a:p>
        </p:txBody>
      </p:sp>
      <p:pic>
        <p:nvPicPr>
          <p:cNvPr id="35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45" y="2984332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5235313" y="2999007"/>
            <a:ext cx="1501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RETE ITAPAC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62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20" y="2887834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31" y="4794895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56" y="1255236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Connettore 1 75"/>
          <p:cNvCxnSpPr/>
          <p:nvPr/>
        </p:nvCxnSpPr>
        <p:spPr>
          <a:xfrm>
            <a:off x="8750556" y="3289263"/>
            <a:ext cx="0" cy="607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1902879" y="3100483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2353851" y="3099691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2815919" y="3100173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5585518" y="3846453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 rot="18488165">
            <a:off x="4252224" y="2583698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411249" y="2189620"/>
            <a:ext cx="99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PACCHETTI</a:t>
            </a:r>
            <a:endParaRPr lang="it-IT" sz="1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83933" y="281238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04821" y="280805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87528" y="28270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3</a:t>
            </a:r>
            <a:endParaRPr lang="it-IT" sz="1400" dirty="0"/>
          </a:p>
        </p:txBody>
      </p:sp>
      <p:sp>
        <p:nvSpPr>
          <p:cNvPr id="47" name="Rettangolo 46"/>
          <p:cNvSpPr/>
          <p:nvPr/>
        </p:nvSpPr>
        <p:spPr>
          <a:xfrm rot="2943129">
            <a:off x="4424530" y="3515800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206573" y="2334925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1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214337" y="24390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</a:t>
            </a:r>
            <a:endParaRPr lang="it-IT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658475" y="3553378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3</a:t>
            </a:r>
            <a:endParaRPr lang="it-IT" sz="1400" dirty="0"/>
          </a:p>
        </p:txBody>
      </p:sp>
      <p:sp>
        <p:nvSpPr>
          <p:cNvPr id="48" name="Rettangolo 47"/>
          <p:cNvSpPr/>
          <p:nvPr/>
        </p:nvSpPr>
        <p:spPr>
          <a:xfrm rot="3357712">
            <a:off x="7267261" y="4707057"/>
            <a:ext cx="360040" cy="75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7136645" y="467248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3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140222" y="197045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2</a:t>
            </a:r>
            <a:endParaRPr lang="it-IT" sz="1400" b="1" dirty="0"/>
          </a:p>
        </p:txBody>
      </p:sp>
      <p:sp>
        <p:nvSpPr>
          <p:cNvPr id="53" name="Rettangolo 52"/>
          <p:cNvSpPr/>
          <p:nvPr/>
        </p:nvSpPr>
        <p:spPr>
          <a:xfrm rot="19809500" flipV="1">
            <a:off x="7917770" y="2128950"/>
            <a:ext cx="360040" cy="970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8295031" y="1878377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1</a:t>
            </a:r>
            <a:endParaRPr lang="it-IT" sz="1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925852" y="3309960"/>
            <a:ext cx="1320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CDN 64 Kbps </a:t>
            </a:r>
            <a:endParaRPr lang="it-IT" sz="1600" b="1" dirty="0"/>
          </a:p>
        </p:txBody>
      </p:sp>
      <p:sp>
        <p:nvSpPr>
          <p:cNvPr id="7" name="Rettangolo 6"/>
          <p:cNvSpPr/>
          <p:nvPr/>
        </p:nvSpPr>
        <p:spPr>
          <a:xfrm>
            <a:off x="902728" y="3166467"/>
            <a:ext cx="162089" cy="2389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902728" y="2706102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X25</a:t>
            </a:r>
            <a:endParaRPr lang="it-IT" sz="1600" b="1" dirty="0"/>
          </a:p>
        </p:txBody>
      </p:sp>
      <p:cxnSp>
        <p:nvCxnSpPr>
          <p:cNvPr id="75" name="Connettore 1 74"/>
          <p:cNvCxnSpPr>
            <a:stCxn id="7" idx="3"/>
          </p:cNvCxnSpPr>
          <p:nvPr/>
        </p:nvCxnSpPr>
        <p:spPr>
          <a:xfrm flipV="1">
            <a:off x="1064817" y="3281369"/>
            <a:ext cx="241654" cy="4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stCxn id="35" idx="3"/>
            <a:endCxn id="34" idx="1"/>
          </p:cNvCxnSpPr>
          <p:nvPr/>
        </p:nvCxnSpPr>
        <p:spPr>
          <a:xfrm>
            <a:off x="1903817" y="3296522"/>
            <a:ext cx="1626975" cy="17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/>
          <p:cNvSpPr txBox="1"/>
          <p:nvPr/>
        </p:nvSpPr>
        <p:spPr>
          <a:xfrm>
            <a:off x="323528" y="4814918"/>
            <a:ext cx="410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X25: PROTOCOLLO DI RETE A PACCHETTO</a:t>
            </a:r>
            <a:endParaRPr lang="it-IT" b="1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323528" y="5229200"/>
            <a:ext cx="388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DCE: MODEM PER ITAPAC SU RETI CDN</a:t>
            </a:r>
            <a:endParaRPr lang="it-IT" b="1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303961" y="5690126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CDN: CIRCUITO DIRETTO NUMERICO  </a:t>
            </a:r>
            <a:endParaRPr lang="it-IT" b="1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311717" y="6153080"/>
            <a:ext cx="3183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NCP: NODI DI COMMUTAZIONE</a:t>
            </a:r>
            <a:endParaRPr lang="it-IT" b="1" dirty="0"/>
          </a:p>
        </p:txBody>
      </p:sp>
      <p:pic>
        <p:nvPicPr>
          <p:cNvPr id="8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18" y="3837051"/>
            <a:ext cx="1080120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95" y="84004"/>
            <a:ext cx="1080120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e 27"/>
          <p:cNvSpPr/>
          <p:nvPr/>
        </p:nvSpPr>
        <p:spPr>
          <a:xfrm>
            <a:off x="3224806" y="1467691"/>
            <a:ext cx="4814310" cy="34646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3530792" y="2681342"/>
            <a:ext cx="569541" cy="12651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4895143" y="1623487"/>
            <a:ext cx="569541" cy="12651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4890011" y="3355756"/>
            <a:ext cx="569541" cy="12651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apezio 40"/>
          <p:cNvSpPr/>
          <p:nvPr/>
        </p:nvSpPr>
        <p:spPr>
          <a:xfrm rot="16200000">
            <a:off x="6151848" y="3696169"/>
            <a:ext cx="1298253" cy="444838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Trapezio 70"/>
          <p:cNvSpPr/>
          <p:nvPr/>
        </p:nvSpPr>
        <p:spPr>
          <a:xfrm rot="16200000">
            <a:off x="6101884" y="2266515"/>
            <a:ext cx="1298253" cy="444838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>
            <a:stCxn id="34" idx="3"/>
            <a:endCxn id="68" idx="1"/>
          </p:cNvCxnSpPr>
          <p:nvPr/>
        </p:nvCxnSpPr>
        <p:spPr>
          <a:xfrm flipV="1">
            <a:off x="4100333" y="2256079"/>
            <a:ext cx="794810" cy="1057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stCxn id="34" idx="3"/>
          </p:cNvCxnSpPr>
          <p:nvPr/>
        </p:nvCxnSpPr>
        <p:spPr>
          <a:xfrm>
            <a:off x="4100333" y="3313934"/>
            <a:ext cx="813017" cy="8219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>
            <a:stCxn id="68" idx="2"/>
            <a:endCxn id="69" idx="0"/>
          </p:cNvCxnSpPr>
          <p:nvPr/>
        </p:nvCxnSpPr>
        <p:spPr>
          <a:xfrm flipH="1">
            <a:off x="5174782" y="2888671"/>
            <a:ext cx="5132" cy="467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stCxn id="68" idx="3"/>
            <a:endCxn id="71" idx="0"/>
          </p:cNvCxnSpPr>
          <p:nvPr/>
        </p:nvCxnSpPr>
        <p:spPr>
          <a:xfrm>
            <a:off x="5464684" y="2256079"/>
            <a:ext cx="1063908" cy="232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>
            <a:stCxn id="69" idx="3"/>
          </p:cNvCxnSpPr>
          <p:nvPr/>
        </p:nvCxnSpPr>
        <p:spPr>
          <a:xfrm>
            <a:off x="5459552" y="3988348"/>
            <a:ext cx="1162704" cy="289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>
            <a:off x="6973429" y="1623487"/>
            <a:ext cx="1702963" cy="963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7020134" y="2642702"/>
            <a:ext cx="1730422" cy="4097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>
            <a:stCxn id="41" idx="2"/>
          </p:cNvCxnSpPr>
          <p:nvPr/>
        </p:nvCxnSpPr>
        <p:spPr>
          <a:xfrm>
            <a:off x="7023394" y="3918588"/>
            <a:ext cx="792471" cy="1052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74" y="11130"/>
            <a:ext cx="1080120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98" y="929675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CasellaDiTesto 99"/>
          <p:cNvSpPr txBox="1"/>
          <p:nvPr/>
        </p:nvSpPr>
        <p:spPr>
          <a:xfrm>
            <a:off x="3614413" y="2730544"/>
            <a:ext cx="386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</a:t>
            </a:r>
          </a:p>
          <a:p>
            <a:r>
              <a:rPr lang="it-IT" sz="2400" b="1" dirty="0" smtClean="0"/>
              <a:t>C</a:t>
            </a:r>
          </a:p>
          <a:p>
            <a:r>
              <a:rPr lang="it-IT" sz="2400" b="1" dirty="0"/>
              <a:t>P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4996640" y="3408632"/>
            <a:ext cx="386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</a:t>
            </a:r>
          </a:p>
          <a:p>
            <a:r>
              <a:rPr lang="it-IT" sz="2400" b="1" dirty="0" smtClean="0"/>
              <a:t>C</a:t>
            </a:r>
          </a:p>
          <a:p>
            <a:r>
              <a:rPr lang="it-IT" sz="2400" b="1" dirty="0"/>
              <a:t>P</a:t>
            </a:r>
          </a:p>
        </p:txBody>
      </p:sp>
      <p:sp>
        <p:nvSpPr>
          <p:cNvPr id="102" name="CasellaDiTesto 101"/>
          <p:cNvSpPr txBox="1"/>
          <p:nvPr/>
        </p:nvSpPr>
        <p:spPr>
          <a:xfrm>
            <a:off x="5029788" y="1638016"/>
            <a:ext cx="386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</a:t>
            </a:r>
          </a:p>
          <a:p>
            <a:r>
              <a:rPr lang="it-IT" sz="2400" b="1" dirty="0" smtClean="0"/>
              <a:t>C</a:t>
            </a:r>
          </a:p>
          <a:p>
            <a:r>
              <a:rPr lang="it-IT" sz="2400" b="1" dirty="0"/>
              <a:t>P</a:t>
            </a:r>
          </a:p>
        </p:txBody>
      </p:sp>
      <p:sp>
        <p:nvSpPr>
          <p:cNvPr id="103" name="CasellaDiTesto 102"/>
          <p:cNvSpPr txBox="1"/>
          <p:nvPr/>
        </p:nvSpPr>
        <p:spPr>
          <a:xfrm>
            <a:off x="6593841" y="1868286"/>
            <a:ext cx="370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A</a:t>
            </a:r>
          </a:p>
          <a:p>
            <a:r>
              <a:rPr lang="it-IT" sz="2400" b="1" dirty="0"/>
              <a:t>C</a:t>
            </a:r>
          </a:p>
          <a:p>
            <a:r>
              <a:rPr lang="it-IT" sz="2400" b="1" dirty="0"/>
              <a:t>P</a:t>
            </a:r>
          </a:p>
          <a:p>
            <a:endParaRPr lang="it-IT" sz="2400" b="1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6642688" y="3303546"/>
            <a:ext cx="370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</a:t>
            </a:r>
          </a:p>
          <a:p>
            <a:r>
              <a:rPr lang="it-IT" sz="2400" b="1" dirty="0" smtClean="0"/>
              <a:t>C</a:t>
            </a:r>
          </a:p>
          <a:p>
            <a:r>
              <a:rPr lang="it-IT" sz="2400" b="1" dirty="0"/>
              <a:t>P</a:t>
            </a:r>
          </a:p>
        </p:txBody>
      </p:sp>
      <p:cxnSp>
        <p:nvCxnSpPr>
          <p:cNvPr id="108" name="Connettore 1 107"/>
          <p:cNvCxnSpPr/>
          <p:nvPr/>
        </p:nvCxnSpPr>
        <p:spPr>
          <a:xfrm>
            <a:off x="8676392" y="941453"/>
            <a:ext cx="0" cy="526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85" y="5558672"/>
            <a:ext cx="1208963" cy="12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Connettore 1 111"/>
          <p:cNvCxnSpPr>
            <a:endCxn id="96" idx="2"/>
          </p:cNvCxnSpPr>
          <p:nvPr/>
        </p:nvCxnSpPr>
        <p:spPr>
          <a:xfrm>
            <a:off x="7020134" y="1255236"/>
            <a:ext cx="0" cy="2988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113"/>
          <p:cNvCxnSpPr>
            <a:stCxn id="96" idx="2"/>
          </p:cNvCxnSpPr>
          <p:nvPr/>
        </p:nvCxnSpPr>
        <p:spPr>
          <a:xfrm flipV="1">
            <a:off x="7020134" y="1552847"/>
            <a:ext cx="493032" cy="1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 flipV="1">
            <a:off x="7013302" y="1567426"/>
            <a:ext cx="811608" cy="573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 flipV="1">
            <a:off x="7513166" y="1367556"/>
            <a:ext cx="302699" cy="1852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onnettore 119"/>
          <p:cNvSpPr/>
          <p:nvPr/>
        </p:nvSpPr>
        <p:spPr>
          <a:xfrm flipV="1">
            <a:off x="7436032" y="1526878"/>
            <a:ext cx="72247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2" name="Connettore 1 121"/>
          <p:cNvCxnSpPr/>
          <p:nvPr/>
        </p:nvCxnSpPr>
        <p:spPr>
          <a:xfrm flipV="1">
            <a:off x="7013302" y="896187"/>
            <a:ext cx="0" cy="202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ttangolo 122"/>
          <p:cNvSpPr/>
          <p:nvPr/>
        </p:nvSpPr>
        <p:spPr>
          <a:xfrm rot="639940">
            <a:off x="8081740" y="2738771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Rettangolo 123"/>
          <p:cNvSpPr/>
          <p:nvPr/>
        </p:nvSpPr>
        <p:spPr>
          <a:xfrm rot="1059750">
            <a:off x="6034300" y="2259744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Rettangolo 124"/>
          <p:cNvSpPr/>
          <p:nvPr/>
        </p:nvSpPr>
        <p:spPr>
          <a:xfrm rot="824783">
            <a:off x="5537447" y="2152042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CasellaDiTesto 125"/>
          <p:cNvSpPr txBox="1"/>
          <p:nvPr/>
        </p:nvSpPr>
        <p:spPr>
          <a:xfrm>
            <a:off x="5561026" y="184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127" name="CasellaDiTesto 126"/>
          <p:cNvSpPr txBox="1"/>
          <p:nvPr/>
        </p:nvSpPr>
        <p:spPr>
          <a:xfrm>
            <a:off x="4584999" y="320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cxnSp>
        <p:nvCxnSpPr>
          <p:cNvPr id="129" name="Connettore 1 128"/>
          <p:cNvCxnSpPr/>
          <p:nvPr/>
        </p:nvCxnSpPr>
        <p:spPr>
          <a:xfrm>
            <a:off x="7917502" y="5159460"/>
            <a:ext cx="0" cy="530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asellaDiTesto 129"/>
          <p:cNvSpPr txBox="1"/>
          <p:nvPr/>
        </p:nvSpPr>
        <p:spPr>
          <a:xfrm>
            <a:off x="2933213" y="361891"/>
            <a:ext cx="367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COMMUTATA 300/1200 Bit/sec</a:t>
            </a:r>
            <a:endParaRPr lang="it-IT" b="1" dirty="0"/>
          </a:p>
        </p:txBody>
      </p:sp>
      <p:sp>
        <p:nvSpPr>
          <p:cNvPr id="131" name="CasellaDiTesto 130"/>
          <p:cNvSpPr txBox="1"/>
          <p:nvPr/>
        </p:nvSpPr>
        <p:spPr>
          <a:xfrm>
            <a:off x="4829288" y="5297757"/>
            <a:ext cx="289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LINEA DIRETTA 9600 Bit/sec.</a:t>
            </a:r>
            <a:endParaRPr lang="it-IT" b="1" dirty="0"/>
          </a:p>
        </p:txBody>
      </p:sp>
      <p:cxnSp>
        <p:nvCxnSpPr>
          <p:cNvPr id="133" name="Connettore 2 132"/>
          <p:cNvCxnSpPr>
            <a:stCxn id="131" idx="0"/>
          </p:cNvCxnSpPr>
          <p:nvPr/>
        </p:nvCxnSpPr>
        <p:spPr>
          <a:xfrm flipV="1">
            <a:off x="6276800" y="4342682"/>
            <a:ext cx="974317" cy="955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2 134"/>
          <p:cNvCxnSpPr>
            <a:stCxn id="131" idx="0"/>
          </p:cNvCxnSpPr>
          <p:nvPr/>
        </p:nvCxnSpPr>
        <p:spPr>
          <a:xfrm flipV="1">
            <a:off x="6276800" y="2999007"/>
            <a:ext cx="1447511" cy="2298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2 137"/>
          <p:cNvCxnSpPr>
            <a:stCxn id="131" idx="0"/>
          </p:cNvCxnSpPr>
          <p:nvPr/>
        </p:nvCxnSpPr>
        <p:spPr>
          <a:xfrm flipV="1">
            <a:off x="6276800" y="2343508"/>
            <a:ext cx="1302386" cy="2954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sellaDiTesto 139"/>
          <p:cNvSpPr txBox="1"/>
          <p:nvPr/>
        </p:nvSpPr>
        <p:spPr>
          <a:xfrm>
            <a:off x="294648" y="6500568"/>
            <a:ext cx="499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ACP: ADATTATORI CONCENTRATORI DI PACCHETTO</a:t>
            </a:r>
            <a:endParaRPr lang="it-IT" b="1" dirty="0"/>
          </a:p>
        </p:txBody>
      </p:sp>
      <p:sp>
        <p:nvSpPr>
          <p:cNvPr id="141" name="CasellaDiTesto 140"/>
          <p:cNvSpPr txBox="1"/>
          <p:nvPr/>
        </p:nvSpPr>
        <p:spPr>
          <a:xfrm>
            <a:off x="5287351" y="4523940"/>
            <a:ext cx="13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L.D. 64 Kbps</a:t>
            </a:r>
            <a:endParaRPr lang="it-IT" b="1" dirty="0"/>
          </a:p>
        </p:txBody>
      </p:sp>
      <p:cxnSp>
        <p:nvCxnSpPr>
          <p:cNvPr id="143" name="Connettore 2 142"/>
          <p:cNvCxnSpPr>
            <a:stCxn id="141" idx="0"/>
          </p:cNvCxnSpPr>
          <p:nvPr/>
        </p:nvCxnSpPr>
        <p:spPr>
          <a:xfrm flipH="1" flipV="1">
            <a:off x="5711869" y="4135924"/>
            <a:ext cx="249802" cy="388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2 144"/>
          <p:cNvCxnSpPr>
            <a:stCxn id="141" idx="0"/>
          </p:cNvCxnSpPr>
          <p:nvPr/>
        </p:nvCxnSpPr>
        <p:spPr>
          <a:xfrm flipV="1">
            <a:off x="5961671" y="2554708"/>
            <a:ext cx="199286" cy="19692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766391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V="1">
            <a:off x="1403648" y="620688"/>
            <a:ext cx="0" cy="4464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403648" y="5085184"/>
            <a:ext cx="66247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707904" y="573325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TEMPO</a:t>
            </a:r>
            <a:endParaRPr lang="it-IT" sz="2000" b="1" dirty="0"/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237066" y="2507349"/>
            <a:ext cx="1149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SEGNALE</a:t>
            </a:r>
            <a:endParaRPr lang="it-IT" sz="2000" b="1" dirty="0"/>
          </a:p>
        </p:txBody>
      </p:sp>
      <p:sp>
        <p:nvSpPr>
          <p:cNvPr id="10" name="Figura a mano libera 9"/>
          <p:cNvSpPr/>
          <p:nvPr/>
        </p:nvSpPr>
        <p:spPr>
          <a:xfrm>
            <a:off x="2509477" y="827647"/>
            <a:ext cx="5398726" cy="3245844"/>
          </a:xfrm>
          <a:custGeom>
            <a:avLst/>
            <a:gdLst>
              <a:gd name="connsiteX0" fmla="*/ 56742 w 5398726"/>
              <a:gd name="connsiteY0" fmla="*/ 1738572 h 3245844"/>
              <a:gd name="connsiteX1" fmla="*/ 100988 w 5398726"/>
              <a:gd name="connsiteY1" fmla="*/ 1989295 h 3245844"/>
              <a:gd name="connsiteX2" fmla="*/ 985891 w 5398726"/>
              <a:gd name="connsiteY2" fmla="*/ 3213411 h 3245844"/>
              <a:gd name="connsiteX3" fmla="*/ 2254252 w 5398726"/>
              <a:gd name="connsiteY3" fmla="*/ 514456 h 3245844"/>
              <a:gd name="connsiteX4" fmla="*/ 3153904 w 5398726"/>
              <a:gd name="connsiteY4" fmla="*/ 3242908 h 3245844"/>
              <a:gd name="connsiteX5" fmla="*/ 4643491 w 5398726"/>
              <a:gd name="connsiteY5" fmla="*/ 42508 h 3245844"/>
              <a:gd name="connsiteX6" fmla="*/ 5336665 w 5398726"/>
              <a:gd name="connsiteY6" fmla="*/ 1414108 h 3245844"/>
              <a:gd name="connsiteX7" fmla="*/ 5321917 w 5398726"/>
              <a:gd name="connsiteY7" fmla="*/ 1546843 h 324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8726" h="3245844">
                <a:moveTo>
                  <a:pt x="56742" y="1738572"/>
                </a:moveTo>
                <a:cubicBezTo>
                  <a:pt x="1436" y="1741030"/>
                  <a:pt x="-53870" y="1743489"/>
                  <a:pt x="100988" y="1989295"/>
                </a:cubicBezTo>
                <a:cubicBezTo>
                  <a:pt x="255846" y="2235101"/>
                  <a:pt x="627014" y="3459217"/>
                  <a:pt x="985891" y="3213411"/>
                </a:cubicBezTo>
                <a:cubicBezTo>
                  <a:pt x="1344768" y="2967605"/>
                  <a:pt x="1892917" y="509540"/>
                  <a:pt x="2254252" y="514456"/>
                </a:cubicBezTo>
                <a:cubicBezTo>
                  <a:pt x="2615587" y="519372"/>
                  <a:pt x="2755698" y="3321566"/>
                  <a:pt x="3153904" y="3242908"/>
                </a:cubicBezTo>
                <a:cubicBezTo>
                  <a:pt x="3552111" y="3164250"/>
                  <a:pt x="4279698" y="347308"/>
                  <a:pt x="4643491" y="42508"/>
                </a:cubicBezTo>
                <a:cubicBezTo>
                  <a:pt x="5007284" y="-262292"/>
                  <a:pt x="5223594" y="1163385"/>
                  <a:pt x="5336665" y="1414108"/>
                </a:cubicBezTo>
                <a:cubicBezTo>
                  <a:pt x="5449736" y="1664831"/>
                  <a:pt x="5385826" y="1605837"/>
                  <a:pt x="5321917" y="154684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464166" y="121746"/>
            <a:ext cx="25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SEGNALE ANALOGICO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738517514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2 2"/>
          <p:cNvCxnSpPr/>
          <p:nvPr/>
        </p:nvCxnSpPr>
        <p:spPr>
          <a:xfrm flipV="1">
            <a:off x="1619672" y="980728"/>
            <a:ext cx="0" cy="41044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619672" y="5085184"/>
            <a:ext cx="64807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9"/>
          <p:cNvCxnSpPr/>
          <p:nvPr/>
        </p:nvCxnSpPr>
        <p:spPr>
          <a:xfrm>
            <a:off x="2469469" y="2501984"/>
            <a:ext cx="914400" cy="91440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11"/>
          <p:cNvCxnSpPr/>
          <p:nvPr/>
        </p:nvCxnSpPr>
        <p:spPr>
          <a:xfrm>
            <a:off x="3383869" y="2498088"/>
            <a:ext cx="914400" cy="91440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/>
          <p:nvPr/>
        </p:nvCxnSpPr>
        <p:spPr>
          <a:xfrm>
            <a:off x="4298269" y="2488980"/>
            <a:ext cx="914400" cy="91440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/>
          <p:nvPr/>
        </p:nvCxnSpPr>
        <p:spPr>
          <a:xfrm>
            <a:off x="5182783" y="2501984"/>
            <a:ext cx="914400" cy="91440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>
            <a:off x="6079875" y="2528013"/>
            <a:ext cx="914400" cy="91440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383869" y="2498088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298269" y="2488980"/>
            <a:ext cx="0" cy="923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212669" y="2488980"/>
            <a:ext cx="0" cy="9052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6092454" y="2518905"/>
            <a:ext cx="0" cy="923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/>
          <p:cNvCxnSpPr/>
          <p:nvPr/>
        </p:nvCxnSpPr>
        <p:spPr>
          <a:xfrm>
            <a:off x="7006854" y="2501984"/>
            <a:ext cx="914400" cy="91440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7006854" y="2503942"/>
            <a:ext cx="0" cy="9534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217869" y="537321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TEMPO</a:t>
            </a:r>
            <a:endParaRPr lang="it-IT" sz="2800" b="1" dirty="0"/>
          </a:p>
        </p:txBody>
      </p:sp>
      <p:sp>
        <p:nvSpPr>
          <p:cNvPr id="33" name="CasellaDiTesto 32"/>
          <p:cNvSpPr txBox="1"/>
          <p:nvPr/>
        </p:nvSpPr>
        <p:spPr>
          <a:xfrm rot="16200000">
            <a:off x="525684" y="2680015"/>
            <a:ext cx="1535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SEGNALE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98269" y="175142"/>
            <a:ext cx="1527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DIGITALE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797088077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2 2"/>
          <p:cNvCxnSpPr/>
          <p:nvPr/>
        </p:nvCxnSpPr>
        <p:spPr>
          <a:xfrm flipV="1">
            <a:off x="1763688" y="692696"/>
            <a:ext cx="0" cy="43204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1763688" y="5013176"/>
            <a:ext cx="64087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igura a mano libera 6"/>
          <p:cNvSpPr/>
          <p:nvPr/>
        </p:nvSpPr>
        <p:spPr>
          <a:xfrm>
            <a:off x="1179871" y="1696065"/>
            <a:ext cx="6710516" cy="3819832"/>
          </a:xfrm>
          <a:custGeom>
            <a:avLst/>
            <a:gdLst>
              <a:gd name="connsiteX0" fmla="*/ 0 w 6710516"/>
              <a:gd name="connsiteY0" fmla="*/ 3392129 h 3819832"/>
              <a:gd name="connsiteX1" fmla="*/ 73742 w 6710516"/>
              <a:gd name="connsiteY1" fmla="*/ 3362632 h 3819832"/>
              <a:gd name="connsiteX2" fmla="*/ 147484 w 6710516"/>
              <a:gd name="connsiteY2" fmla="*/ 3229896 h 3819832"/>
              <a:gd name="connsiteX3" fmla="*/ 265471 w 6710516"/>
              <a:gd name="connsiteY3" fmla="*/ 3038167 h 3819832"/>
              <a:gd name="connsiteX4" fmla="*/ 280219 w 6710516"/>
              <a:gd name="connsiteY4" fmla="*/ 2979174 h 3819832"/>
              <a:gd name="connsiteX5" fmla="*/ 339213 w 6710516"/>
              <a:gd name="connsiteY5" fmla="*/ 2875935 h 3819832"/>
              <a:gd name="connsiteX6" fmla="*/ 353961 w 6710516"/>
              <a:gd name="connsiteY6" fmla="*/ 2831690 h 3819832"/>
              <a:gd name="connsiteX7" fmla="*/ 383458 w 6710516"/>
              <a:gd name="connsiteY7" fmla="*/ 2787445 h 3819832"/>
              <a:gd name="connsiteX8" fmla="*/ 398206 w 6710516"/>
              <a:gd name="connsiteY8" fmla="*/ 2728451 h 3819832"/>
              <a:gd name="connsiteX9" fmla="*/ 457200 w 6710516"/>
              <a:gd name="connsiteY9" fmla="*/ 2625212 h 3819832"/>
              <a:gd name="connsiteX10" fmla="*/ 501445 w 6710516"/>
              <a:gd name="connsiteY10" fmla="*/ 2477729 h 3819832"/>
              <a:gd name="connsiteX11" fmla="*/ 530942 w 6710516"/>
              <a:gd name="connsiteY11" fmla="*/ 2433483 h 3819832"/>
              <a:gd name="connsiteX12" fmla="*/ 619432 w 6710516"/>
              <a:gd name="connsiteY12" fmla="*/ 2300748 h 3819832"/>
              <a:gd name="connsiteX13" fmla="*/ 693174 w 6710516"/>
              <a:gd name="connsiteY13" fmla="*/ 2212258 h 3819832"/>
              <a:gd name="connsiteX14" fmla="*/ 707923 w 6710516"/>
              <a:gd name="connsiteY14" fmla="*/ 2168012 h 3819832"/>
              <a:gd name="connsiteX15" fmla="*/ 796413 w 6710516"/>
              <a:gd name="connsiteY15" fmla="*/ 2064774 h 3819832"/>
              <a:gd name="connsiteX16" fmla="*/ 840658 w 6710516"/>
              <a:gd name="connsiteY16" fmla="*/ 1991032 h 3819832"/>
              <a:gd name="connsiteX17" fmla="*/ 914400 w 6710516"/>
              <a:gd name="connsiteY17" fmla="*/ 1843548 h 3819832"/>
              <a:gd name="connsiteX18" fmla="*/ 958645 w 6710516"/>
              <a:gd name="connsiteY18" fmla="*/ 1799303 h 3819832"/>
              <a:gd name="connsiteX19" fmla="*/ 988142 w 6710516"/>
              <a:gd name="connsiteY19" fmla="*/ 1740309 h 3819832"/>
              <a:gd name="connsiteX20" fmla="*/ 1032387 w 6710516"/>
              <a:gd name="connsiteY20" fmla="*/ 1637070 h 3819832"/>
              <a:gd name="connsiteX21" fmla="*/ 1076632 w 6710516"/>
              <a:gd name="connsiteY21" fmla="*/ 1592825 h 3819832"/>
              <a:gd name="connsiteX22" fmla="*/ 1106129 w 6710516"/>
              <a:gd name="connsiteY22" fmla="*/ 1548580 h 3819832"/>
              <a:gd name="connsiteX23" fmla="*/ 1150374 w 6710516"/>
              <a:gd name="connsiteY23" fmla="*/ 1445341 h 3819832"/>
              <a:gd name="connsiteX24" fmla="*/ 1194619 w 6710516"/>
              <a:gd name="connsiteY24" fmla="*/ 1283109 h 3819832"/>
              <a:gd name="connsiteX25" fmla="*/ 1268361 w 6710516"/>
              <a:gd name="connsiteY25" fmla="*/ 1150374 h 3819832"/>
              <a:gd name="connsiteX26" fmla="*/ 1297858 w 6710516"/>
              <a:gd name="connsiteY26" fmla="*/ 1047135 h 3819832"/>
              <a:gd name="connsiteX27" fmla="*/ 1312606 w 6710516"/>
              <a:gd name="connsiteY27" fmla="*/ 988141 h 3819832"/>
              <a:gd name="connsiteX28" fmla="*/ 1327355 w 6710516"/>
              <a:gd name="connsiteY28" fmla="*/ 914400 h 3819832"/>
              <a:gd name="connsiteX29" fmla="*/ 1356852 w 6710516"/>
              <a:gd name="connsiteY29" fmla="*/ 855406 h 3819832"/>
              <a:gd name="connsiteX30" fmla="*/ 1386348 w 6710516"/>
              <a:gd name="connsiteY30" fmla="*/ 737419 h 3819832"/>
              <a:gd name="connsiteX31" fmla="*/ 1415845 w 6710516"/>
              <a:gd name="connsiteY31" fmla="*/ 693174 h 3819832"/>
              <a:gd name="connsiteX32" fmla="*/ 1489587 w 6710516"/>
              <a:gd name="connsiteY32" fmla="*/ 560438 h 3819832"/>
              <a:gd name="connsiteX33" fmla="*/ 1519084 w 6710516"/>
              <a:gd name="connsiteY33" fmla="*/ 486696 h 3819832"/>
              <a:gd name="connsiteX34" fmla="*/ 1533832 w 6710516"/>
              <a:gd name="connsiteY34" fmla="*/ 442451 h 3819832"/>
              <a:gd name="connsiteX35" fmla="*/ 1563329 w 6710516"/>
              <a:gd name="connsiteY35" fmla="*/ 398206 h 3819832"/>
              <a:gd name="connsiteX36" fmla="*/ 1607574 w 6710516"/>
              <a:gd name="connsiteY36" fmla="*/ 309716 h 3819832"/>
              <a:gd name="connsiteX37" fmla="*/ 1651819 w 6710516"/>
              <a:gd name="connsiteY37" fmla="*/ 294967 h 3819832"/>
              <a:gd name="connsiteX38" fmla="*/ 1681316 w 6710516"/>
              <a:gd name="connsiteY38" fmla="*/ 250722 h 3819832"/>
              <a:gd name="connsiteX39" fmla="*/ 1725561 w 6710516"/>
              <a:gd name="connsiteY39" fmla="*/ 235974 h 3819832"/>
              <a:gd name="connsiteX40" fmla="*/ 1814052 w 6710516"/>
              <a:gd name="connsiteY40" fmla="*/ 191729 h 3819832"/>
              <a:gd name="connsiteX41" fmla="*/ 1858297 w 6710516"/>
              <a:gd name="connsiteY41" fmla="*/ 162232 h 3819832"/>
              <a:gd name="connsiteX42" fmla="*/ 2005781 w 6710516"/>
              <a:gd name="connsiteY42" fmla="*/ 117987 h 3819832"/>
              <a:gd name="connsiteX43" fmla="*/ 2050026 w 6710516"/>
              <a:gd name="connsiteY43" fmla="*/ 103238 h 3819832"/>
              <a:gd name="connsiteX44" fmla="*/ 2286000 w 6710516"/>
              <a:gd name="connsiteY44" fmla="*/ 88490 h 3819832"/>
              <a:gd name="connsiteX45" fmla="*/ 2374490 w 6710516"/>
              <a:gd name="connsiteY45" fmla="*/ 73741 h 3819832"/>
              <a:gd name="connsiteX46" fmla="*/ 2433484 w 6710516"/>
              <a:gd name="connsiteY46" fmla="*/ 58993 h 3819832"/>
              <a:gd name="connsiteX47" fmla="*/ 2580968 w 6710516"/>
              <a:gd name="connsiteY47" fmla="*/ 29496 h 3819832"/>
              <a:gd name="connsiteX48" fmla="*/ 2743200 w 6710516"/>
              <a:gd name="connsiteY48" fmla="*/ 0 h 3819832"/>
              <a:gd name="connsiteX49" fmla="*/ 3111910 w 6710516"/>
              <a:gd name="connsiteY49" fmla="*/ 29496 h 3819832"/>
              <a:gd name="connsiteX50" fmla="*/ 3185652 w 6710516"/>
              <a:gd name="connsiteY50" fmla="*/ 44245 h 3819832"/>
              <a:gd name="connsiteX51" fmla="*/ 3288890 w 6710516"/>
              <a:gd name="connsiteY51" fmla="*/ 73741 h 3819832"/>
              <a:gd name="connsiteX52" fmla="*/ 3524864 w 6710516"/>
              <a:gd name="connsiteY52" fmla="*/ 162232 h 3819832"/>
              <a:gd name="connsiteX53" fmla="*/ 3731342 w 6710516"/>
              <a:gd name="connsiteY53" fmla="*/ 235974 h 3819832"/>
              <a:gd name="connsiteX54" fmla="*/ 3775587 w 6710516"/>
              <a:gd name="connsiteY54" fmla="*/ 250722 h 3819832"/>
              <a:gd name="connsiteX55" fmla="*/ 3819832 w 6710516"/>
              <a:gd name="connsiteY55" fmla="*/ 265470 h 3819832"/>
              <a:gd name="connsiteX56" fmla="*/ 4454013 w 6710516"/>
              <a:gd name="connsiteY56" fmla="*/ 353961 h 3819832"/>
              <a:gd name="connsiteX57" fmla="*/ 4601497 w 6710516"/>
              <a:gd name="connsiteY57" fmla="*/ 486696 h 3819832"/>
              <a:gd name="connsiteX58" fmla="*/ 4645742 w 6710516"/>
              <a:gd name="connsiteY58" fmla="*/ 471948 h 3819832"/>
              <a:gd name="connsiteX59" fmla="*/ 4689987 w 6710516"/>
              <a:gd name="connsiteY59" fmla="*/ 442451 h 3819832"/>
              <a:gd name="connsiteX60" fmla="*/ 4748981 w 6710516"/>
              <a:gd name="connsiteY60" fmla="*/ 309716 h 3819832"/>
              <a:gd name="connsiteX61" fmla="*/ 4807974 w 6710516"/>
              <a:gd name="connsiteY61" fmla="*/ 294967 h 3819832"/>
              <a:gd name="connsiteX62" fmla="*/ 4866968 w 6710516"/>
              <a:gd name="connsiteY62" fmla="*/ 309716 h 3819832"/>
              <a:gd name="connsiteX63" fmla="*/ 4955458 w 6710516"/>
              <a:gd name="connsiteY63" fmla="*/ 324464 h 3819832"/>
              <a:gd name="connsiteX64" fmla="*/ 4999703 w 6710516"/>
              <a:gd name="connsiteY64" fmla="*/ 353961 h 3819832"/>
              <a:gd name="connsiteX65" fmla="*/ 5058697 w 6710516"/>
              <a:gd name="connsiteY65" fmla="*/ 383458 h 3819832"/>
              <a:gd name="connsiteX66" fmla="*/ 5250426 w 6710516"/>
              <a:gd name="connsiteY66" fmla="*/ 589935 h 3819832"/>
              <a:gd name="connsiteX67" fmla="*/ 5294671 w 6710516"/>
              <a:gd name="connsiteY67" fmla="*/ 693174 h 3819832"/>
              <a:gd name="connsiteX68" fmla="*/ 5324168 w 6710516"/>
              <a:gd name="connsiteY68" fmla="*/ 766916 h 3819832"/>
              <a:gd name="connsiteX69" fmla="*/ 5397910 w 6710516"/>
              <a:gd name="connsiteY69" fmla="*/ 929148 h 3819832"/>
              <a:gd name="connsiteX70" fmla="*/ 5515897 w 6710516"/>
              <a:gd name="connsiteY70" fmla="*/ 1120877 h 3819832"/>
              <a:gd name="connsiteX71" fmla="*/ 5545394 w 6710516"/>
              <a:gd name="connsiteY71" fmla="*/ 1209367 h 3819832"/>
              <a:gd name="connsiteX72" fmla="*/ 5560142 w 6710516"/>
              <a:gd name="connsiteY72" fmla="*/ 1283109 h 3819832"/>
              <a:gd name="connsiteX73" fmla="*/ 5589639 w 6710516"/>
              <a:gd name="connsiteY73" fmla="*/ 1327354 h 3819832"/>
              <a:gd name="connsiteX74" fmla="*/ 5648632 w 6710516"/>
              <a:gd name="connsiteY74" fmla="*/ 1445341 h 3819832"/>
              <a:gd name="connsiteX75" fmla="*/ 5663381 w 6710516"/>
              <a:gd name="connsiteY75" fmla="*/ 1504335 h 3819832"/>
              <a:gd name="connsiteX76" fmla="*/ 5692877 w 6710516"/>
              <a:gd name="connsiteY76" fmla="*/ 1578077 h 3819832"/>
              <a:gd name="connsiteX77" fmla="*/ 5722374 w 6710516"/>
              <a:gd name="connsiteY77" fmla="*/ 1666567 h 3819832"/>
              <a:gd name="connsiteX78" fmla="*/ 5737123 w 6710516"/>
              <a:gd name="connsiteY78" fmla="*/ 1710812 h 3819832"/>
              <a:gd name="connsiteX79" fmla="*/ 5781368 w 6710516"/>
              <a:gd name="connsiteY79" fmla="*/ 1932038 h 3819832"/>
              <a:gd name="connsiteX80" fmla="*/ 5855110 w 6710516"/>
              <a:gd name="connsiteY80" fmla="*/ 2094270 h 3819832"/>
              <a:gd name="connsiteX81" fmla="*/ 5869858 w 6710516"/>
              <a:gd name="connsiteY81" fmla="*/ 2138516 h 3819832"/>
              <a:gd name="connsiteX82" fmla="*/ 5899355 w 6710516"/>
              <a:gd name="connsiteY82" fmla="*/ 2212258 h 3819832"/>
              <a:gd name="connsiteX83" fmla="*/ 5943600 w 6710516"/>
              <a:gd name="connsiteY83" fmla="*/ 2344993 h 3819832"/>
              <a:gd name="connsiteX84" fmla="*/ 6017342 w 6710516"/>
              <a:gd name="connsiteY84" fmla="*/ 2492477 h 3819832"/>
              <a:gd name="connsiteX85" fmla="*/ 6046839 w 6710516"/>
              <a:gd name="connsiteY85" fmla="*/ 2536722 h 3819832"/>
              <a:gd name="connsiteX86" fmla="*/ 6076335 w 6710516"/>
              <a:gd name="connsiteY86" fmla="*/ 2595716 h 3819832"/>
              <a:gd name="connsiteX87" fmla="*/ 6135329 w 6710516"/>
              <a:gd name="connsiteY87" fmla="*/ 2684206 h 3819832"/>
              <a:gd name="connsiteX88" fmla="*/ 6179574 w 6710516"/>
              <a:gd name="connsiteY88" fmla="*/ 2757948 h 3819832"/>
              <a:gd name="connsiteX89" fmla="*/ 6238568 w 6710516"/>
              <a:gd name="connsiteY89" fmla="*/ 2846438 h 3819832"/>
              <a:gd name="connsiteX90" fmla="*/ 6327058 w 6710516"/>
              <a:gd name="connsiteY90" fmla="*/ 3038167 h 3819832"/>
              <a:gd name="connsiteX91" fmla="*/ 6386052 w 6710516"/>
              <a:gd name="connsiteY91" fmla="*/ 3126658 h 3819832"/>
              <a:gd name="connsiteX92" fmla="*/ 6400800 w 6710516"/>
              <a:gd name="connsiteY92" fmla="*/ 3185651 h 3819832"/>
              <a:gd name="connsiteX93" fmla="*/ 6504039 w 6710516"/>
              <a:gd name="connsiteY93" fmla="*/ 3318387 h 3819832"/>
              <a:gd name="connsiteX94" fmla="*/ 6533535 w 6710516"/>
              <a:gd name="connsiteY94" fmla="*/ 3406877 h 3819832"/>
              <a:gd name="connsiteX95" fmla="*/ 6548284 w 6710516"/>
              <a:gd name="connsiteY95" fmla="*/ 3480619 h 3819832"/>
              <a:gd name="connsiteX96" fmla="*/ 6622026 w 6710516"/>
              <a:gd name="connsiteY96" fmla="*/ 3598606 h 3819832"/>
              <a:gd name="connsiteX97" fmla="*/ 6666271 w 6710516"/>
              <a:gd name="connsiteY97" fmla="*/ 3790335 h 3819832"/>
              <a:gd name="connsiteX98" fmla="*/ 6710516 w 6710516"/>
              <a:gd name="connsiteY98" fmla="*/ 3819832 h 381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710516" h="3819832">
                <a:moveTo>
                  <a:pt x="0" y="3392129"/>
                </a:moveTo>
                <a:cubicBezTo>
                  <a:pt x="24581" y="3382297"/>
                  <a:pt x="53955" y="3380221"/>
                  <a:pt x="73742" y="3362632"/>
                </a:cubicBezTo>
                <a:cubicBezTo>
                  <a:pt x="183499" y="3265069"/>
                  <a:pt x="103044" y="3306078"/>
                  <a:pt x="147484" y="3229896"/>
                </a:cubicBezTo>
                <a:cubicBezTo>
                  <a:pt x="323677" y="2927853"/>
                  <a:pt x="180974" y="3207161"/>
                  <a:pt x="265471" y="3038167"/>
                </a:cubicBezTo>
                <a:cubicBezTo>
                  <a:pt x="270387" y="3018503"/>
                  <a:pt x="273102" y="2998153"/>
                  <a:pt x="280219" y="2979174"/>
                </a:cubicBezTo>
                <a:cubicBezTo>
                  <a:pt x="296258" y="2936403"/>
                  <a:pt x="314761" y="2912612"/>
                  <a:pt x="339213" y="2875935"/>
                </a:cubicBezTo>
                <a:cubicBezTo>
                  <a:pt x="344129" y="2861187"/>
                  <a:pt x="347009" y="2845595"/>
                  <a:pt x="353961" y="2831690"/>
                </a:cubicBezTo>
                <a:cubicBezTo>
                  <a:pt x="361888" y="2815836"/>
                  <a:pt x="376476" y="2803737"/>
                  <a:pt x="383458" y="2787445"/>
                </a:cubicBezTo>
                <a:cubicBezTo>
                  <a:pt x="391443" y="2768814"/>
                  <a:pt x="391089" y="2747430"/>
                  <a:pt x="398206" y="2728451"/>
                </a:cubicBezTo>
                <a:cubicBezTo>
                  <a:pt x="414243" y="2685684"/>
                  <a:pt x="432751" y="2661886"/>
                  <a:pt x="457200" y="2625212"/>
                </a:cubicBezTo>
                <a:cubicBezTo>
                  <a:pt x="465445" y="2592233"/>
                  <a:pt x="487081" y="2499275"/>
                  <a:pt x="501445" y="2477729"/>
                </a:cubicBezTo>
                <a:lnTo>
                  <a:pt x="530942" y="2433483"/>
                </a:lnTo>
                <a:cubicBezTo>
                  <a:pt x="556689" y="2330495"/>
                  <a:pt x="526954" y="2406437"/>
                  <a:pt x="619432" y="2300748"/>
                </a:cubicBezTo>
                <a:cubicBezTo>
                  <a:pt x="763165" y="2136483"/>
                  <a:pt x="515589" y="2389843"/>
                  <a:pt x="693174" y="2212258"/>
                </a:cubicBezTo>
                <a:cubicBezTo>
                  <a:pt x="698090" y="2197509"/>
                  <a:pt x="700970" y="2181917"/>
                  <a:pt x="707923" y="2168012"/>
                </a:cubicBezTo>
                <a:cubicBezTo>
                  <a:pt x="739637" y="2104583"/>
                  <a:pt x="745607" y="2130095"/>
                  <a:pt x="796413" y="2064774"/>
                </a:cubicBezTo>
                <a:cubicBezTo>
                  <a:pt x="814012" y="2042147"/>
                  <a:pt x="827838" y="2016671"/>
                  <a:pt x="840658" y="1991032"/>
                </a:cubicBezTo>
                <a:cubicBezTo>
                  <a:pt x="884186" y="1903975"/>
                  <a:pt x="852869" y="1925590"/>
                  <a:pt x="914400" y="1843548"/>
                </a:cubicBezTo>
                <a:cubicBezTo>
                  <a:pt x="926914" y="1826862"/>
                  <a:pt x="946522" y="1816275"/>
                  <a:pt x="958645" y="1799303"/>
                </a:cubicBezTo>
                <a:cubicBezTo>
                  <a:pt x="971424" y="1781412"/>
                  <a:pt x="979481" y="1760517"/>
                  <a:pt x="988142" y="1740309"/>
                </a:cubicBezTo>
                <a:cubicBezTo>
                  <a:pt x="1008775" y="1692164"/>
                  <a:pt x="997447" y="1685987"/>
                  <a:pt x="1032387" y="1637070"/>
                </a:cubicBezTo>
                <a:cubicBezTo>
                  <a:pt x="1044510" y="1620098"/>
                  <a:pt x="1063279" y="1608848"/>
                  <a:pt x="1076632" y="1592825"/>
                </a:cubicBezTo>
                <a:cubicBezTo>
                  <a:pt x="1087980" y="1579208"/>
                  <a:pt x="1096297" y="1563328"/>
                  <a:pt x="1106129" y="1548580"/>
                </a:cubicBezTo>
                <a:cubicBezTo>
                  <a:pt x="1145140" y="1392532"/>
                  <a:pt x="1092175" y="1576289"/>
                  <a:pt x="1150374" y="1445341"/>
                </a:cubicBezTo>
                <a:cubicBezTo>
                  <a:pt x="1219328" y="1290195"/>
                  <a:pt x="1148353" y="1421906"/>
                  <a:pt x="1194619" y="1283109"/>
                </a:cubicBezTo>
                <a:cubicBezTo>
                  <a:pt x="1205197" y="1251375"/>
                  <a:pt x="1254187" y="1173997"/>
                  <a:pt x="1268361" y="1150374"/>
                </a:cubicBezTo>
                <a:cubicBezTo>
                  <a:pt x="1314482" y="965895"/>
                  <a:pt x="1255531" y="1195284"/>
                  <a:pt x="1297858" y="1047135"/>
                </a:cubicBezTo>
                <a:cubicBezTo>
                  <a:pt x="1303426" y="1027645"/>
                  <a:pt x="1308209" y="1007928"/>
                  <a:pt x="1312606" y="988141"/>
                </a:cubicBezTo>
                <a:cubicBezTo>
                  <a:pt x="1318044" y="963671"/>
                  <a:pt x="1319428" y="938181"/>
                  <a:pt x="1327355" y="914400"/>
                </a:cubicBezTo>
                <a:cubicBezTo>
                  <a:pt x="1334308" y="893543"/>
                  <a:pt x="1347020" y="875071"/>
                  <a:pt x="1356852" y="855406"/>
                </a:cubicBezTo>
                <a:cubicBezTo>
                  <a:pt x="1366684" y="816077"/>
                  <a:pt x="1363861" y="771150"/>
                  <a:pt x="1386348" y="737419"/>
                </a:cubicBezTo>
                <a:cubicBezTo>
                  <a:pt x="1396180" y="722671"/>
                  <a:pt x="1408646" y="709372"/>
                  <a:pt x="1415845" y="693174"/>
                </a:cubicBezTo>
                <a:cubicBezTo>
                  <a:pt x="1473594" y="563240"/>
                  <a:pt x="1408829" y="641196"/>
                  <a:pt x="1489587" y="560438"/>
                </a:cubicBezTo>
                <a:cubicBezTo>
                  <a:pt x="1499419" y="535857"/>
                  <a:pt x="1509788" y="511485"/>
                  <a:pt x="1519084" y="486696"/>
                </a:cubicBezTo>
                <a:cubicBezTo>
                  <a:pt x="1524543" y="472140"/>
                  <a:pt x="1526880" y="456356"/>
                  <a:pt x="1533832" y="442451"/>
                </a:cubicBezTo>
                <a:cubicBezTo>
                  <a:pt x="1541759" y="426597"/>
                  <a:pt x="1553497" y="412954"/>
                  <a:pt x="1563329" y="398206"/>
                </a:cubicBezTo>
                <a:cubicBezTo>
                  <a:pt x="1573045" y="369058"/>
                  <a:pt x="1581582" y="330510"/>
                  <a:pt x="1607574" y="309716"/>
                </a:cubicBezTo>
                <a:cubicBezTo>
                  <a:pt x="1619713" y="300004"/>
                  <a:pt x="1637071" y="299883"/>
                  <a:pt x="1651819" y="294967"/>
                </a:cubicBezTo>
                <a:cubicBezTo>
                  <a:pt x="1661651" y="280219"/>
                  <a:pt x="1667475" y="261795"/>
                  <a:pt x="1681316" y="250722"/>
                </a:cubicBezTo>
                <a:cubicBezTo>
                  <a:pt x="1693455" y="241011"/>
                  <a:pt x="1711656" y="242926"/>
                  <a:pt x="1725561" y="235974"/>
                </a:cubicBezTo>
                <a:cubicBezTo>
                  <a:pt x="1839919" y="178795"/>
                  <a:pt x="1702841" y="228798"/>
                  <a:pt x="1814052" y="191729"/>
                </a:cubicBezTo>
                <a:cubicBezTo>
                  <a:pt x="1828800" y="181897"/>
                  <a:pt x="1842099" y="169431"/>
                  <a:pt x="1858297" y="162232"/>
                </a:cubicBezTo>
                <a:cubicBezTo>
                  <a:pt x="1921393" y="134189"/>
                  <a:pt x="1945714" y="135149"/>
                  <a:pt x="2005781" y="117987"/>
                </a:cubicBezTo>
                <a:cubicBezTo>
                  <a:pt x="2020729" y="113716"/>
                  <a:pt x="2034565" y="104865"/>
                  <a:pt x="2050026" y="103238"/>
                </a:cubicBezTo>
                <a:cubicBezTo>
                  <a:pt x="2128404" y="94988"/>
                  <a:pt x="2207342" y="93406"/>
                  <a:pt x="2286000" y="88490"/>
                </a:cubicBezTo>
                <a:cubicBezTo>
                  <a:pt x="2315497" y="83574"/>
                  <a:pt x="2345167" y="79606"/>
                  <a:pt x="2374490" y="73741"/>
                </a:cubicBezTo>
                <a:cubicBezTo>
                  <a:pt x="2394366" y="69766"/>
                  <a:pt x="2413664" y="63240"/>
                  <a:pt x="2433484" y="58993"/>
                </a:cubicBezTo>
                <a:cubicBezTo>
                  <a:pt x="2482506" y="48488"/>
                  <a:pt x="2531515" y="37738"/>
                  <a:pt x="2580968" y="29496"/>
                </a:cubicBezTo>
                <a:cubicBezTo>
                  <a:pt x="2694184" y="10627"/>
                  <a:pt x="2640135" y="20612"/>
                  <a:pt x="2743200" y="0"/>
                </a:cubicBezTo>
                <a:cubicBezTo>
                  <a:pt x="2848401" y="7013"/>
                  <a:pt x="3001406" y="14762"/>
                  <a:pt x="3111910" y="29496"/>
                </a:cubicBezTo>
                <a:cubicBezTo>
                  <a:pt x="3136758" y="32809"/>
                  <a:pt x="3161181" y="38807"/>
                  <a:pt x="3185652" y="44245"/>
                </a:cubicBezTo>
                <a:cubicBezTo>
                  <a:pt x="3241211" y="56592"/>
                  <a:pt x="3239617" y="57317"/>
                  <a:pt x="3288890" y="73741"/>
                </a:cubicBezTo>
                <a:cubicBezTo>
                  <a:pt x="3423589" y="174767"/>
                  <a:pt x="3257099" y="61821"/>
                  <a:pt x="3524864" y="162232"/>
                </a:cubicBezTo>
                <a:cubicBezTo>
                  <a:pt x="3671949" y="217388"/>
                  <a:pt x="3603015" y="193198"/>
                  <a:pt x="3731342" y="235974"/>
                </a:cubicBezTo>
                <a:lnTo>
                  <a:pt x="3775587" y="250722"/>
                </a:lnTo>
                <a:cubicBezTo>
                  <a:pt x="3790335" y="255638"/>
                  <a:pt x="3804497" y="262914"/>
                  <a:pt x="3819832" y="265470"/>
                </a:cubicBezTo>
                <a:cubicBezTo>
                  <a:pt x="4089375" y="310395"/>
                  <a:pt x="3878688" y="276214"/>
                  <a:pt x="4454013" y="353961"/>
                </a:cubicBezTo>
                <a:cubicBezTo>
                  <a:pt x="4485235" y="390387"/>
                  <a:pt x="4536683" y="477437"/>
                  <a:pt x="4601497" y="486696"/>
                </a:cubicBezTo>
                <a:cubicBezTo>
                  <a:pt x="4616887" y="488894"/>
                  <a:pt x="4630994" y="476864"/>
                  <a:pt x="4645742" y="471948"/>
                </a:cubicBezTo>
                <a:cubicBezTo>
                  <a:pt x="4660490" y="462116"/>
                  <a:pt x="4680593" y="457482"/>
                  <a:pt x="4689987" y="442451"/>
                </a:cubicBezTo>
                <a:cubicBezTo>
                  <a:pt x="4704534" y="419175"/>
                  <a:pt x="4713955" y="333067"/>
                  <a:pt x="4748981" y="309716"/>
                </a:cubicBezTo>
                <a:cubicBezTo>
                  <a:pt x="4765846" y="298472"/>
                  <a:pt x="4788310" y="299883"/>
                  <a:pt x="4807974" y="294967"/>
                </a:cubicBezTo>
                <a:cubicBezTo>
                  <a:pt x="4827639" y="299883"/>
                  <a:pt x="4847092" y="305741"/>
                  <a:pt x="4866968" y="309716"/>
                </a:cubicBezTo>
                <a:cubicBezTo>
                  <a:pt x="4896291" y="315581"/>
                  <a:pt x="4927089" y="315008"/>
                  <a:pt x="4955458" y="324464"/>
                </a:cubicBezTo>
                <a:cubicBezTo>
                  <a:pt x="4972274" y="330069"/>
                  <a:pt x="4984313" y="345167"/>
                  <a:pt x="4999703" y="353961"/>
                </a:cubicBezTo>
                <a:cubicBezTo>
                  <a:pt x="5018792" y="364869"/>
                  <a:pt x="5039032" y="373626"/>
                  <a:pt x="5058697" y="383458"/>
                </a:cubicBezTo>
                <a:cubicBezTo>
                  <a:pt x="5193544" y="568873"/>
                  <a:pt x="5119346" y="511288"/>
                  <a:pt x="5250426" y="589935"/>
                </a:cubicBezTo>
                <a:cubicBezTo>
                  <a:pt x="5302272" y="667703"/>
                  <a:pt x="5262925" y="597936"/>
                  <a:pt x="5294671" y="693174"/>
                </a:cubicBezTo>
                <a:cubicBezTo>
                  <a:pt x="5303043" y="718290"/>
                  <a:pt x="5314872" y="742127"/>
                  <a:pt x="5324168" y="766916"/>
                </a:cubicBezTo>
                <a:cubicBezTo>
                  <a:pt x="5356883" y="854157"/>
                  <a:pt x="5320473" y="793633"/>
                  <a:pt x="5397910" y="929148"/>
                </a:cubicBezTo>
                <a:cubicBezTo>
                  <a:pt x="5435141" y="994302"/>
                  <a:pt x="5492167" y="1049687"/>
                  <a:pt x="5515897" y="1120877"/>
                </a:cubicBezTo>
                <a:cubicBezTo>
                  <a:pt x="5525729" y="1150374"/>
                  <a:pt x="5537213" y="1179370"/>
                  <a:pt x="5545394" y="1209367"/>
                </a:cubicBezTo>
                <a:cubicBezTo>
                  <a:pt x="5551990" y="1233551"/>
                  <a:pt x="5551340" y="1259638"/>
                  <a:pt x="5560142" y="1283109"/>
                </a:cubicBezTo>
                <a:cubicBezTo>
                  <a:pt x="5566366" y="1299706"/>
                  <a:pt x="5579807" y="1312606"/>
                  <a:pt x="5589639" y="1327354"/>
                </a:cubicBezTo>
                <a:cubicBezTo>
                  <a:pt x="5635484" y="1464894"/>
                  <a:pt x="5555764" y="1236390"/>
                  <a:pt x="5648632" y="1445341"/>
                </a:cubicBezTo>
                <a:cubicBezTo>
                  <a:pt x="5656864" y="1463864"/>
                  <a:pt x="5656971" y="1485105"/>
                  <a:pt x="5663381" y="1504335"/>
                </a:cubicBezTo>
                <a:cubicBezTo>
                  <a:pt x="5671753" y="1529451"/>
                  <a:pt x="5683830" y="1553197"/>
                  <a:pt x="5692877" y="1578077"/>
                </a:cubicBezTo>
                <a:cubicBezTo>
                  <a:pt x="5703502" y="1607297"/>
                  <a:pt x="5712542" y="1637070"/>
                  <a:pt x="5722374" y="1666567"/>
                </a:cubicBezTo>
                <a:cubicBezTo>
                  <a:pt x="5727290" y="1681315"/>
                  <a:pt x="5734074" y="1695568"/>
                  <a:pt x="5737123" y="1710812"/>
                </a:cubicBezTo>
                <a:cubicBezTo>
                  <a:pt x="5751871" y="1784554"/>
                  <a:pt x="5739654" y="1869465"/>
                  <a:pt x="5781368" y="1932038"/>
                </a:cubicBezTo>
                <a:cubicBezTo>
                  <a:pt x="5832742" y="2009101"/>
                  <a:pt x="5808007" y="1964736"/>
                  <a:pt x="5855110" y="2094270"/>
                </a:cubicBezTo>
                <a:cubicBezTo>
                  <a:pt x="5860423" y="2108880"/>
                  <a:pt x="5864399" y="2123959"/>
                  <a:pt x="5869858" y="2138516"/>
                </a:cubicBezTo>
                <a:cubicBezTo>
                  <a:pt x="5879154" y="2163305"/>
                  <a:pt x="5890451" y="2187326"/>
                  <a:pt x="5899355" y="2212258"/>
                </a:cubicBezTo>
                <a:cubicBezTo>
                  <a:pt x="5915041" y="2256179"/>
                  <a:pt x="5922743" y="2303278"/>
                  <a:pt x="5943600" y="2344993"/>
                </a:cubicBezTo>
                <a:cubicBezTo>
                  <a:pt x="5968181" y="2394154"/>
                  <a:pt x="5986853" y="2446744"/>
                  <a:pt x="6017342" y="2492477"/>
                </a:cubicBezTo>
                <a:cubicBezTo>
                  <a:pt x="6027174" y="2507225"/>
                  <a:pt x="6038045" y="2521332"/>
                  <a:pt x="6046839" y="2536722"/>
                </a:cubicBezTo>
                <a:cubicBezTo>
                  <a:pt x="6057747" y="2555811"/>
                  <a:pt x="6065024" y="2576863"/>
                  <a:pt x="6076335" y="2595716"/>
                </a:cubicBezTo>
                <a:cubicBezTo>
                  <a:pt x="6094574" y="2626115"/>
                  <a:pt x="6117090" y="2653807"/>
                  <a:pt x="6135329" y="2684206"/>
                </a:cubicBezTo>
                <a:cubicBezTo>
                  <a:pt x="6150077" y="2708787"/>
                  <a:pt x="6164184" y="2733764"/>
                  <a:pt x="6179574" y="2757948"/>
                </a:cubicBezTo>
                <a:cubicBezTo>
                  <a:pt x="6198607" y="2787856"/>
                  <a:pt x="6238568" y="2846438"/>
                  <a:pt x="6238568" y="2846438"/>
                </a:cubicBezTo>
                <a:cubicBezTo>
                  <a:pt x="6263679" y="2946885"/>
                  <a:pt x="6248248" y="2906817"/>
                  <a:pt x="6327058" y="3038167"/>
                </a:cubicBezTo>
                <a:cubicBezTo>
                  <a:pt x="6345297" y="3068566"/>
                  <a:pt x="6386052" y="3126658"/>
                  <a:pt x="6386052" y="3126658"/>
                </a:cubicBezTo>
                <a:cubicBezTo>
                  <a:pt x="6390968" y="3146322"/>
                  <a:pt x="6390177" y="3168388"/>
                  <a:pt x="6400800" y="3185651"/>
                </a:cubicBezTo>
                <a:cubicBezTo>
                  <a:pt x="6430177" y="3233389"/>
                  <a:pt x="6504039" y="3318387"/>
                  <a:pt x="6504039" y="3318387"/>
                </a:cubicBezTo>
                <a:cubicBezTo>
                  <a:pt x="6513871" y="3347884"/>
                  <a:pt x="6527437" y="3376389"/>
                  <a:pt x="6533535" y="3406877"/>
                </a:cubicBezTo>
                <a:cubicBezTo>
                  <a:pt x="6538451" y="3431458"/>
                  <a:pt x="6537779" y="3457859"/>
                  <a:pt x="6548284" y="3480619"/>
                </a:cubicBezTo>
                <a:cubicBezTo>
                  <a:pt x="6567719" y="3522729"/>
                  <a:pt x="6597445" y="3559277"/>
                  <a:pt x="6622026" y="3598606"/>
                </a:cubicBezTo>
                <a:cubicBezTo>
                  <a:pt x="6627803" y="3627491"/>
                  <a:pt x="6658060" y="3784861"/>
                  <a:pt x="6666271" y="3790335"/>
                </a:cubicBezTo>
                <a:lnTo>
                  <a:pt x="6710516" y="381983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7" idx="36"/>
          </p:cNvCxnSpPr>
          <p:nvPr/>
        </p:nvCxnSpPr>
        <p:spPr>
          <a:xfrm>
            <a:off x="2787445" y="2005781"/>
            <a:ext cx="56363" cy="300739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652120" y="2079523"/>
            <a:ext cx="72008" cy="293365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582801" y="2079523"/>
            <a:ext cx="590465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707585" y="5086918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 L</a:t>
            </a:r>
            <a:endParaRPr lang="it-IT" sz="28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461876" y="503979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fH</a:t>
            </a:r>
            <a:endParaRPr lang="it-IT" sz="28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890387" y="5086918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log f</a:t>
            </a:r>
            <a:endParaRPr lang="it-IT" sz="28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05113" y="692696"/>
            <a:ext cx="1368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log H (f)</a:t>
            </a:r>
            <a:endParaRPr lang="it-IT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320941" y="169476"/>
            <a:ext cx="288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BANDA PASSANTE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60854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07884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0021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4" y="2788784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metto 4 3"/>
          <p:cNvSpPr/>
          <p:nvPr/>
        </p:nvSpPr>
        <p:spPr>
          <a:xfrm>
            <a:off x="7090933" y="3062222"/>
            <a:ext cx="1800200" cy="13586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</a:t>
            </a:r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>
            <a:off x="4950831" y="3741534"/>
            <a:ext cx="2226518" cy="182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152040" y="3554312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RETE PUBBLICA</a:t>
            </a:r>
            <a:endParaRPr lang="it-IT" dirty="0"/>
          </a:p>
        </p:txBody>
      </p:sp>
      <p:cxnSp>
        <p:nvCxnSpPr>
          <p:cNvPr id="9" name="Connettore 1 8"/>
          <p:cNvCxnSpPr>
            <a:stCxn id="1030" idx="3"/>
            <a:endCxn id="1026" idx="1"/>
          </p:cNvCxnSpPr>
          <p:nvPr/>
        </p:nvCxnSpPr>
        <p:spPr>
          <a:xfrm>
            <a:off x="1306609" y="3207884"/>
            <a:ext cx="1681215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028" idx="3"/>
            <a:endCxn id="1026" idx="1"/>
          </p:cNvCxnSpPr>
          <p:nvPr/>
        </p:nvCxnSpPr>
        <p:spPr>
          <a:xfrm flipV="1">
            <a:off x="1327845" y="3927964"/>
            <a:ext cx="1659979" cy="951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41" y="1781198"/>
            <a:ext cx="682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95" y="1781199"/>
            <a:ext cx="682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ttore 1 16"/>
          <p:cNvCxnSpPr>
            <a:stCxn id="15" idx="2"/>
          </p:cNvCxnSpPr>
          <p:nvPr/>
        </p:nvCxnSpPr>
        <p:spPr>
          <a:xfrm flipH="1">
            <a:off x="3167428" y="2247923"/>
            <a:ext cx="1" cy="959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23" idx="2"/>
          </p:cNvCxnSpPr>
          <p:nvPr/>
        </p:nvCxnSpPr>
        <p:spPr>
          <a:xfrm flipH="1">
            <a:off x="4596482" y="2247924"/>
            <a:ext cx="1" cy="959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52294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"/>
          <p:cNvSpPr/>
          <p:nvPr/>
        </p:nvSpPr>
        <p:spPr>
          <a:xfrm>
            <a:off x="2051720" y="2492896"/>
            <a:ext cx="1368152" cy="12241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onnettore 2"/>
          <p:cNvSpPr/>
          <p:nvPr/>
        </p:nvSpPr>
        <p:spPr>
          <a:xfrm>
            <a:off x="5148064" y="2492896"/>
            <a:ext cx="1368152" cy="12241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2555776" y="2780928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580112" y="2780928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619672" y="3104964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2" idx="7"/>
          </p:cNvCxnSpPr>
          <p:nvPr/>
        </p:nvCxnSpPr>
        <p:spPr>
          <a:xfrm flipV="1">
            <a:off x="2555776" y="2672167"/>
            <a:ext cx="663735" cy="432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2" idx="5"/>
          </p:cNvCxnSpPr>
          <p:nvPr/>
        </p:nvCxnSpPr>
        <p:spPr>
          <a:xfrm>
            <a:off x="2555776" y="3104964"/>
            <a:ext cx="663735" cy="432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endCxn id="2" idx="7"/>
          </p:cNvCxnSpPr>
          <p:nvPr/>
        </p:nvCxnSpPr>
        <p:spPr>
          <a:xfrm>
            <a:off x="3219511" y="2204864"/>
            <a:ext cx="0" cy="467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2" idx="5"/>
          </p:cNvCxnSpPr>
          <p:nvPr/>
        </p:nvCxnSpPr>
        <p:spPr>
          <a:xfrm>
            <a:off x="3219511" y="3537761"/>
            <a:ext cx="0" cy="467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860032" y="310496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3" idx="7"/>
          </p:cNvCxnSpPr>
          <p:nvPr/>
        </p:nvCxnSpPr>
        <p:spPr>
          <a:xfrm flipV="1">
            <a:off x="5580112" y="2672167"/>
            <a:ext cx="735743" cy="432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3" idx="5"/>
          </p:cNvCxnSpPr>
          <p:nvPr/>
        </p:nvCxnSpPr>
        <p:spPr>
          <a:xfrm flipH="1" flipV="1">
            <a:off x="5580112" y="3104964"/>
            <a:ext cx="735743" cy="432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3" idx="7"/>
          </p:cNvCxnSpPr>
          <p:nvPr/>
        </p:nvCxnSpPr>
        <p:spPr>
          <a:xfrm flipV="1">
            <a:off x="6315855" y="2204864"/>
            <a:ext cx="0" cy="467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3" idx="5"/>
          </p:cNvCxnSpPr>
          <p:nvPr/>
        </p:nvCxnSpPr>
        <p:spPr>
          <a:xfrm>
            <a:off x="6315855" y="3537761"/>
            <a:ext cx="0" cy="467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455904" y="1765968"/>
            <a:ext cx="152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COLLETTORE</a:t>
            </a:r>
            <a:endParaRPr lang="it-IT" sz="20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78669" y="2904909"/>
            <a:ext cx="728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BASE</a:t>
            </a:r>
            <a:endParaRPr lang="it-IT" sz="20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455904" y="3995311"/>
            <a:ext cx="154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EMETTITORE</a:t>
            </a:r>
            <a:endParaRPr lang="it-IT" sz="20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631702" y="3949774"/>
            <a:ext cx="154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EMETTITORE</a:t>
            </a:r>
            <a:endParaRPr lang="it-IT" sz="20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651194" y="1860044"/>
            <a:ext cx="152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COLLETTORE</a:t>
            </a:r>
            <a:endParaRPr lang="it-IT" sz="20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203251" y="2921252"/>
            <a:ext cx="728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BASE</a:t>
            </a:r>
            <a:endParaRPr lang="it-IT" sz="20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369597" y="4673700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NPN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773107" y="4662021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PNP</a:t>
            </a:r>
            <a:endParaRPr lang="it-IT" sz="28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973720" y="428324"/>
            <a:ext cx="2865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TRANSISTOR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92535571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11960" y="2348880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7" idx="2"/>
          </p:cNvCxnSpPr>
          <p:nvPr/>
        </p:nvCxnSpPr>
        <p:spPr>
          <a:xfrm>
            <a:off x="4211960" y="2456892"/>
            <a:ext cx="0" cy="2196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>
            <a:off x="4371899" y="3350962"/>
            <a:ext cx="0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067944" y="141277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067944" y="1772816"/>
            <a:ext cx="0" cy="3096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847332" y="115760"/>
            <a:ext cx="380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VALVOLA TERMOIONICA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13377" y="104344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257194" y="3420359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257194" y="194014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GRIGLIA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79565013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492896"/>
            <a:ext cx="4680519" cy="1080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CasellaDiTesto 2"/>
          <p:cNvSpPr txBox="1"/>
          <p:nvPr/>
        </p:nvSpPr>
        <p:spPr>
          <a:xfrm>
            <a:off x="1907704" y="620688"/>
            <a:ext cx="5017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DOPPINO IN RAME RITORTO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8822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V="1">
            <a:off x="2555776" y="1124744"/>
            <a:ext cx="100811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555776" y="1916832"/>
            <a:ext cx="22322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563888" y="1124744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4788024" y="1124744"/>
            <a:ext cx="792088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2987824" y="1124744"/>
            <a:ext cx="1008112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3563888" y="1124744"/>
            <a:ext cx="936104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4139952" y="1124744"/>
            <a:ext cx="86409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095836" y="1484784"/>
            <a:ext cx="2052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106688" y="3068960"/>
            <a:ext cx="1177280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3227276" y="31664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995384" y="31664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3551312" y="3346687"/>
            <a:ext cx="288032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3623320" y="317036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Dati 46"/>
          <p:cNvSpPr/>
          <p:nvPr/>
        </p:nvSpPr>
        <p:spPr>
          <a:xfrm>
            <a:off x="3074983" y="2835110"/>
            <a:ext cx="1528722" cy="233849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1 51"/>
          <p:cNvCxnSpPr/>
          <p:nvPr/>
        </p:nvCxnSpPr>
        <p:spPr>
          <a:xfrm>
            <a:off x="4585772" y="2835110"/>
            <a:ext cx="0" cy="540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4283968" y="3375358"/>
            <a:ext cx="319737" cy="19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4593289" y="2836689"/>
            <a:ext cx="214645" cy="538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>
            <a:off x="4633512" y="2894361"/>
            <a:ext cx="102334" cy="1153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>
            <a:off x="4649444" y="3195151"/>
            <a:ext cx="102334" cy="1153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2" name="Connettore 1 61"/>
          <p:cNvCxnSpPr/>
          <p:nvPr/>
        </p:nvCxnSpPr>
        <p:spPr>
          <a:xfrm>
            <a:off x="3695328" y="1916832"/>
            <a:ext cx="0" cy="918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H="1">
            <a:off x="4121950" y="1916831"/>
            <a:ext cx="17450" cy="9182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3227276" y="58052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3233470" y="57289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+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3904527" y="5667345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-</a:t>
            </a:r>
            <a:endParaRPr lang="it-IT" sz="3600" dirty="0"/>
          </a:p>
        </p:txBody>
      </p:sp>
      <p:sp>
        <p:nvSpPr>
          <p:cNvPr id="79" name="Disco magnetico 78"/>
          <p:cNvSpPr/>
          <p:nvPr/>
        </p:nvSpPr>
        <p:spPr>
          <a:xfrm>
            <a:off x="3428395" y="5536341"/>
            <a:ext cx="123184" cy="1766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Disco magnetico 79"/>
          <p:cNvSpPr/>
          <p:nvPr/>
        </p:nvSpPr>
        <p:spPr>
          <a:xfrm>
            <a:off x="4283968" y="5552245"/>
            <a:ext cx="123184" cy="1766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/>
          <p:nvPr/>
        </p:nvCxnSpPr>
        <p:spPr>
          <a:xfrm>
            <a:off x="3227276" y="5198580"/>
            <a:ext cx="322404" cy="321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endCxn id="80" idx="1"/>
          </p:cNvCxnSpPr>
          <p:nvPr/>
        </p:nvCxnSpPr>
        <p:spPr>
          <a:xfrm>
            <a:off x="4121950" y="5202925"/>
            <a:ext cx="223610" cy="349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3227276" y="3573016"/>
            <a:ext cx="0" cy="1622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4110644" y="3580567"/>
            <a:ext cx="0" cy="1622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/>
          <p:nvPr/>
        </p:nvCxnSpPr>
        <p:spPr>
          <a:xfrm>
            <a:off x="4110644" y="4221088"/>
            <a:ext cx="1469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>
            <a:off x="3227276" y="4581128"/>
            <a:ext cx="2352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ubo 106"/>
          <p:cNvSpPr/>
          <p:nvPr/>
        </p:nvSpPr>
        <p:spPr>
          <a:xfrm>
            <a:off x="5609419" y="3987537"/>
            <a:ext cx="1440160" cy="694568"/>
          </a:xfrm>
          <a:prstGeom prst="cub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Cubo 107"/>
          <p:cNvSpPr/>
          <p:nvPr/>
        </p:nvSpPr>
        <p:spPr>
          <a:xfrm>
            <a:off x="3153129" y="5706982"/>
            <a:ext cx="1440160" cy="694568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CasellaDiTesto 114"/>
          <p:cNvSpPr txBox="1"/>
          <p:nvPr/>
        </p:nvSpPr>
        <p:spPr>
          <a:xfrm>
            <a:off x="3054437" y="526607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+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4399271" y="5229201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-</a:t>
            </a:r>
            <a:endParaRPr lang="it-IT" sz="4000" dirty="0"/>
          </a:p>
        </p:txBody>
      </p:sp>
      <p:sp>
        <p:nvSpPr>
          <p:cNvPr id="120" name="Ovale 119"/>
          <p:cNvSpPr/>
          <p:nvPr/>
        </p:nvSpPr>
        <p:spPr>
          <a:xfrm>
            <a:off x="4058667" y="4173594"/>
            <a:ext cx="144016" cy="11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120"/>
          <p:cNvSpPr/>
          <p:nvPr/>
        </p:nvSpPr>
        <p:spPr>
          <a:xfrm>
            <a:off x="3176045" y="4536472"/>
            <a:ext cx="144016" cy="11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3" name="Connettore 1 122"/>
          <p:cNvCxnSpPr/>
          <p:nvPr/>
        </p:nvCxnSpPr>
        <p:spPr>
          <a:xfrm flipV="1">
            <a:off x="5580112" y="4231144"/>
            <a:ext cx="1224136" cy="5003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asellaDiTesto 123"/>
          <p:cNvSpPr txBox="1"/>
          <p:nvPr/>
        </p:nvSpPr>
        <p:spPr>
          <a:xfrm>
            <a:off x="5580112" y="359706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/>
              <a:t>_</a:t>
            </a:r>
            <a:endParaRPr lang="it-IT" sz="5400" b="1" dirty="0"/>
          </a:p>
        </p:txBody>
      </p:sp>
      <p:sp>
        <p:nvSpPr>
          <p:cNvPr id="150" name="Figura a mano libera 149"/>
          <p:cNvSpPr/>
          <p:nvPr/>
        </p:nvSpPr>
        <p:spPr>
          <a:xfrm>
            <a:off x="6349278" y="4394100"/>
            <a:ext cx="415691" cy="252587"/>
          </a:xfrm>
          <a:custGeom>
            <a:avLst/>
            <a:gdLst>
              <a:gd name="connsiteX0" fmla="*/ 0 w 599620"/>
              <a:gd name="connsiteY0" fmla="*/ 166065 h 315967"/>
              <a:gd name="connsiteX1" fmla="*/ 74951 w 599620"/>
              <a:gd name="connsiteY1" fmla="*/ 121095 h 315967"/>
              <a:gd name="connsiteX2" fmla="*/ 104931 w 599620"/>
              <a:gd name="connsiteY2" fmla="*/ 91114 h 315967"/>
              <a:gd name="connsiteX3" fmla="*/ 134911 w 599620"/>
              <a:gd name="connsiteY3" fmla="*/ 46144 h 315967"/>
              <a:gd name="connsiteX4" fmla="*/ 179882 w 599620"/>
              <a:gd name="connsiteY4" fmla="*/ 31154 h 315967"/>
              <a:gd name="connsiteX5" fmla="*/ 224852 w 599620"/>
              <a:gd name="connsiteY5" fmla="*/ 1173 h 315967"/>
              <a:gd name="connsiteX6" fmla="*/ 314793 w 599620"/>
              <a:gd name="connsiteY6" fmla="*/ 46144 h 315967"/>
              <a:gd name="connsiteX7" fmla="*/ 344774 w 599620"/>
              <a:gd name="connsiteY7" fmla="*/ 136085 h 315967"/>
              <a:gd name="connsiteX8" fmla="*/ 359764 w 599620"/>
              <a:gd name="connsiteY8" fmla="*/ 181055 h 315967"/>
              <a:gd name="connsiteX9" fmla="*/ 389744 w 599620"/>
              <a:gd name="connsiteY9" fmla="*/ 211036 h 315967"/>
              <a:gd name="connsiteX10" fmla="*/ 404734 w 599620"/>
              <a:gd name="connsiteY10" fmla="*/ 256006 h 315967"/>
              <a:gd name="connsiteX11" fmla="*/ 464695 w 599620"/>
              <a:gd name="connsiteY11" fmla="*/ 315967 h 315967"/>
              <a:gd name="connsiteX12" fmla="*/ 509666 w 599620"/>
              <a:gd name="connsiteY12" fmla="*/ 300977 h 315967"/>
              <a:gd name="connsiteX13" fmla="*/ 569626 w 599620"/>
              <a:gd name="connsiteY13" fmla="*/ 226026 h 315967"/>
              <a:gd name="connsiteX14" fmla="*/ 599607 w 599620"/>
              <a:gd name="connsiteY14" fmla="*/ 121095 h 31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620" h="315967">
                <a:moveTo>
                  <a:pt x="0" y="166065"/>
                </a:moveTo>
                <a:cubicBezTo>
                  <a:pt x="24984" y="151075"/>
                  <a:pt x="51242" y="138030"/>
                  <a:pt x="74951" y="121095"/>
                </a:cubicBezTo>
                <a:cubicBezTo>
                  <a:pt x="86451" y="112880"/>
                  <a:pt x="96102" y="102150"/>
                  <a:pt x="104931" y="91114"/>
                </a:cubicBezTo>
                <a:cubicBezTo>
                  <a:pt x="116185" y="77046"/>
                  <a:pt x="120843" y="57398"/>
                  <a:pt x="134911" y="46144"/>
                </a:cubicBezTo>
                <a:cubicBezTo>
                  <a:pt x="147250" y="36273"/>
                  <a:pt x="164892" y="36151"/>
                  <a:pt x="179882" y="31154"/>
                </a:cubicBezTo>
                <a:cubicBezTo>
                  <a:pt x="194872" y="21160"/>
                  <a:pt x="207017" y="3721"/>
                  <a:pt x="224852" y="1173"/>
                </a:cubicBezTo>
                <a:cubicBezTo>
                  <a:pt x="273200" y="-5734"/>
                  <a:pt x="287618" y="18968"/>
                  <a:pt x="314793" y="46144"/>
                </a:cubicBezTo>
                <a:lnTo>
                  <a:pt x="344774" y="136085"/>
                </a:lnTo>
                <a:cubicBezTo>
                  <a:pt x="349771" y="151075"/>
                  <a:pt x="348591" y="169882"/>
                  <a:pt x="359764" y="181055"/>
                </a:cubicBezTo>
                <a:lnTo>
                  <a:pt x="389744" y="211036"/>
                </a:lnTo>
                <a:cubicBezTo>
                  <a:pt x="394741" y="226026"/>
                  <a:pt x="395550" y="243148"/>
                  <a:pt x="404734" y="256006"/>
                </a:cubicBezTo>
                <a:cubicBezTo>
                  <a:pt x="421163" y="279007"/>
                  <a:pt x="464695" y="315967"/>
                  <a:pt x="464695" y="315967"/>
                </a:cubicBezTo>
                <a:cubicBezTo>
                  <a:pt x="479685" y="310970"/>
                  <a:pt x="496117" y="309107"/>
                  <a:pt x="509666" y="300977"/>
                </a:cubicBezTo>
                <a:cubicBezTo>
                  <a:pt x="533397" y="286738"/>
                  <a:pt x="556011" y="246449"/>
                  <a:pt x="569626" y="226026"/>
                </a:cubicBezTo>
                <a:cubicBezTo>
                  <a:pt x="601187" y="131345"/>
                  <a:pt x="599607" y="167687"/>
                  <a:pt x="599607" y="121095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CasellaDiTesto 155"/>
          <p:cNvSpPr txBox="1"/>
          <p:nvPr/>
        </p:nvSpPr>
        <p:spPr>
          <a:xfrm>
            <a:off x="742401" y="1220563"/>
            <a:ext cx="219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PANNELLO SOLARE</a:t>
            </a:r>
            <a:endParaRPr lang="it-IT" sz="2000" b="1" dirty="0"/>
          </a:p>
        </p:txBody>
      </p:sp>
      <p:sp>
        <p:nvSpPr>
          <p:cNvPr id="157" name="CasellaDiTesto 156"/>
          <p:cNvSpPr txBox="1"/>
          <p:nvPr/>
        </p:nvSpPr>
        <p:spPr>
          <a:xfrm>
            <a:off x="199817" y="3038433"/>
            <a:ext cx="273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REGOLATORE DI CARICA</a:t>
            </a:r>
            <a:endParaRPr lang="it-IT" sz="2000" b="1" dirty="0"/>
          </a:p>
        </p:txBody>
      </p:sp>
      <p:sp>
        <p:nvSpPr>
          <p:cNvPr id="158" name="CasellaDiTesto 157"/>
          <p:cNvSpPr txBox="1"/>
          <p:nvPr/>
        </p:nvSpPr>
        <p:spPr>
          <a:xfrm>
            <a:off x="1941717" y="5912406"/>
            <a:ext cx="126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BATTERIA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59" name="CasellaDiTesto 158"/>
          <p:cNvSpPr txBox="1"/>
          <p:nvPr/>
        </p:nvSpPr>
        <p:spPr>
          <a:xfrm>
            <a:off x="5691619" y="3507963"/>
            <a:ext cx="1236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INVERTER</a:t>
            </a:r>
            <a:endParaRPr lang="it-IT" sz="2000" b="1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7068098" y="4446632"/>
            <a:ext cx="204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220 V ALTERNATA</a:t>
            </a:r>
            <a:endParaRPr lang="it-IT" sz="2000" b="1" dirty="0"/>
          </a:p>
        </p:txBody>
      </p:sp>
      <p:cxnSp>
        <p:nvCxnSpPr>
          <p:cNvPr id="162" name="Connettore 2 161"/>
          <p:cNvCxnSpPr/>
          <p:nvPr/>
        </p:nvCxnSpPr>
        <p:spPr>
          <a:xfrm flipV="1">
            <a:off x="7049579" y="4090053"/>
            <a:ext cx="1410853" cy="16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2 162"/>
          <p:cNvCxnSpPr/>
          <p:nvPr/>
        </p:nvCxnSpPr>
        <p:spPr>
          <a:xfrm flipV="1">
            <a:off x="7049579" y="4363818"/>
            <a:ext cx="1410853" cy="16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asellaDiTesto 163"/>
          <p:cNvSpPr txBox="1"/>
          <p:nvPr/>
        </p:nvSpPr>
        <p:spPr>
          <a:xfrm>
            <a:off x="4058667" y="4648733"/>
            <a:ext cx="1867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12 V CONTINUA</a:t>
            </a:r>
            <a:endParaRPr lang="it-IT" sz="2000" b="1" dirty="0"/>
          </a:p>
        </p:txBody>
      </p:sp>
      <p:sp>
        <p:nvSpPr>
          <p:cNvPr id="165" name="CasellaDiTesto 164"/>
          <p:cNvSpPr txBox="1"/>
          <p:nvPr/>
        </p:nvSpPr>
        <p:spPr>
          <a:xfrm>
            <a:off x="1723752" y="164153"/>
            <a:ext cx="6251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SCHEMA BASE DI UN IMPIANTO FOTOVOLTAICO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1125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V="1">
            <a:off x="2555776" y="1124744"/>
            <a:ext cx="100811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555776" y="1916832"/>
            <a:ext cx="22322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563888" y="1124744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4788024" y="1124744"/>
            <a:ext cx="792088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2987824" y="1124744"/>
            <a:ext cx="1008112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3563888" y="1124744"/>
            <a:ext cx="936104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4139952" y="1124744"/>
            <a:ext cx="86409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095836" y="1484784"/>
            <a:ext cx="2052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106688" y="3068960"/>
            <a:ext cx="1177280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3227276" y="31664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995384" y="31664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3551312" y="3346687"/>
            <a:ext cx="288032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3623320" y="317036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Dati 46"/>
          <p:cNvSpPr/>
          <p:nvPr/>
        </p:nvSpPr>
        <p:spPr>
          <a:xfrm>
            <a:off x="3074983" y="2835110"/>
            <a:ext cx="1528722" cy="233849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1 51"/>
          <p:cNvCxnSpPr/>
          <p:nvPr/>
        </p:nvCxnSpPr>
        <p:spPr>
          <a:xfrm>
            <a:off x="4585772" y="2835110"/>
            <a:ext cx="0" cy="540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4283968" y="3375358"/>
            <a:ext cx="319737" cy="19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4593289" y="2836689"/>
            <a:ext cx="214645" cy="538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>
            <a:off x="4633512" y="2894361"/>
            <a:ext cx="102334" cy="1153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>
            <a:off x="4649444" y="3195151"/>
            <a:ext cx="102334" cy="1153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2" name="Connettore 1 61"/>
          <p:cNvCxnSpPr/>
          <p:nvPr/>
        </p:nvCxnSpPr>
        <p:spPr>
          <a:xfrm>
            <a:off x="3695328" y="1916832"/>
            <a:ext cx="0" cy="918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H="1">
            <a:off x="4121950" y="1916831"/>
            <a:ext cx="17450" cy="9182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3227276" y="58052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3233470" y="57289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+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3904527" y="5667345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-</a:t>
            </a:r>
            <a:endParaRPr lang="it-IT" sz="3600" dirty="0"/>
          </a:p>
        </p:txBody>
      </p:sp>
      <p:sp>
        <p:nvSpPr>
          <p:cNvPr id="79" name="Disco magnetico 78"/>
          <p:cNvSpPr/>
          <p:nvPr/>
        </p:nvSpPr>
        <p:spPr>
          <a:xfrm>
            <a:off x="3428395" y="5536341"/>
            <a:ext cx="123184" cy="1766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Disco magnetico 79"/>
          <p:cNvSpPr/>
          <p:nvPr/>
        </p:nvSpPr>
        <p:spPr>
          <a:xfrm>
            <a:off x="4283968" y="5552245"/>
            <a:ext cx="123184" cy="1766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/>
          <p:nvPr/>
        </p:nvCxnSpPr>
        <p:spPr>
          <a:xfrm>
            <a:off x="3227276" y="5198580"/>
            <a:ext cx="322404" cy="321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endCxn id="80" idx="1"/>
          </p:cNvCxnSpPr>
          <p:nvPr/>
        </p:nvCxnSpPr>
        <p:spPr>
          <a:xfrm>
            <a:off x="4121950" y="5202925"/>
            <a:ext cx="223610" cy="349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3227276" y="3573016"/>
            <a:ext cx="0" cy="1622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4110644" y="3580567"/>
            <a:ext cx="0" cy="1622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bo 107"/>
          <p:cNvSpPr/>
          <p:nvPr/>
        </p:nvSpPr>
        <p:spPr>
          <a:xfrm>
            <a:off x="3153129" y="5706982"/>
            <a:ext cx="1440160" cy="694568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CasellaDiTesto 114"/>
          <p:cNvSpPr txBox="1"/>
          <p:nvPr/>
        </p:nvSpPr>
        <p:spPr>
          <a:xfrm>
            <a:off x="3054437" y="526607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+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4399271" y="5229201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-</a:t>
            </a:r>
            <a:endParaRPr lang="it-IT" sz="4000" dirty="0"/>
          </a:p>
        </p:txBody>
      </p:sp>
      <p:sp>
        <p:nvSpPr>
          <p:cNvPr id="120" name="Ovale 119"/>
          <p:cNvSpPr/>
          <p:nvPr/>
        </p:nvSpPr>
        <p:spPr>
          <a:xfrm>
            <a:off x="4058667" y="4173594"/>
            <a:ext cx="144016" cy="11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120"/>
          <p:cNvSpPr/>
          <p:nvPr/>
        </p:nvSpPr>
        <p:spPr>
          <a:xfrm>
            <a:off x="3176045" y="4536472"/>
            <a:ext cx="144016" cy="11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CasellaDiTesto 155"/>
          <p:cNvSpPr txBox="1"/>
          <p:nvPr/>
        </p:nvSpPr>
        <p:spPr>
          <a:xfrm>
            <a:off x="742401" y="1220563"/>
            <a:ext cx="219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PANNELLO SOLARE</a:t>
            </a:r>
            <a:endParaRPr lang="it-IT" sz="2000" b="1" dirty="0"/>
          </a:p>
        </p:txBody>
      </p:sp>
      <p:sp>
        <p:nvSpPr>
          <p:cNvPr id="157" name="CasellaDiTesto 156"/>
          <p:cNvSpPr txBox="1"/>
          <p:nvPr/>
        </p:nvSpPr>
        <p:spPr>
          <a:xfrm>
            <a:off x="199817" y="3038433"/>
            <a:ext cx="273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REGOLATORE DI CARICA</a:t>
            </a:r>
            <a:endParaRPr lang="it-IT" sz="2000" b="1" dirty="0"/>
          </a:p>
        </p:txBody>
      </p:sp>
      <p:sp>
        <p:nvSpPr>
          <p:cNvPr id="158" name="CasellaDiTesto 157"/>
          <p:cNvSpPr txBox="1"/>
          <p:nvPr/>
        </p:nvSpPr>
        <p:spPr>
          <a:xfrm>
            <a:off x="1941717" y="5912406"/>
            <a:ext cx="126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BATTERIA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162" name="Connettore 2 161"/>
          <p:cNvCxnSpPr>
            <a:stCxn id="120" idx="6"/>
          </p:cNvCxnSpPr>
          <p:nvPr/>
        </p:nvCxnSpPr>
        <p:spPr>
          <a:xfrm flipV="1">
            <a:off x="4202683" y="4214263"/>
            <a:ext cx="4257749" cy="16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2 162"/>
          <p:cNvCxnSpPr/>
          <p:nvPr/>
        </p:nvCxnSpPr>
        <p:spPr>
          <a:xfrm flipV="1">
            <a:off x="3248053" y="4584690"/>
            <a:ext cx="5212379" cy="7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asellaDiTesto 163"/>
          <p:cNvSpPr txBox="1"/>
          <p:nvPr/>
        </p:nvSpPr>
        <p:spPr>
          <a:xfrm>
            <a:off x="6595433" y="4745203"/>
            <a:ext cx="1867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12 V CONTINUA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01053206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988840"/>
            <a:ext cx="1440160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 rot="5400000">
            <a:off x="4175956" y="3176972"/>
            <a:ext cx="1440160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187624" y="4725144"/>
            <a:ext cx="61926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endCxn id="3" idx="1"/>
          </p:cNvCxnSpPr>
          <p:nvPr/>
        </p:nvCxnSpPr>
        <p:spPr>
          <a:xfrm>
            <a:off x="1187624" y="2168860"/>
            <a:ext cx="12961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3" idx="3"/>
          </p:cNvCxnSpPr>
          <p:nvPr/>
        </p:nvCxnSpPr>
        <p:spPr>
          <a:xfrm>
            <a:off x="3923928" y="2168860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9" idx="1"/>
          </p:cNvCxnSpPr>
          <p:nvPr/>
        </p:nvCxnSpPr>
        <p:spPr>
          <a:xfrm>
            <a:off x="4896036" y="2168860"/>
            <a:ext cx="0" cy="46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9" idx="3"/>
          </p:cNvCxnSpPr>
          <p:nvPr/>
        </p:nvCxnSpPr>
        <p:spPr>
          <a:xfrm>
            <a:off x="4896036" y="4077072"/>
            <a:ext cx="0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nettore 20"/>
          <p:cNvSpPr/>
          <p:nvPr/>
        </p:nvSpPr>
        <p:spPr>
          <a:xfrm>
            <a:off x="1115616" y="2093277"/>
            <a:ext cx="144016" cy="1511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nettore 21"/>
          <p:cNvSpPr/>
          <p:nvPr/>
        </p:nvSpPr>
        <p:spPr>
          <a:xfrm>
            <a:off x="7355712" y="4649561"/>
            <a:ext cx="144016" cy="1511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onnettore 22"/>
          <p:cNvSpPr/>
          <p:nvPr/>
        </p:nvSpPr>
        <p:spPr>
          <a:xfrm>
            <a:off x="7376756" y="2093277"/>
            <a:ext cx="144016" cy="1511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onnettore 23"/>
          <p:cNvSpPr/>
          <p:nvPr/>
        </p:nvSpPr>
        <p:spPr>
          <a:xfrm>
            <a:off x="1131064" y="4649561"/>
            <a:ext cx="144016" cy="1511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123728" y="299264"/>
            <a:ext cx="4865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PARTITORE DI TENSIONE</a:t>
            </a:r>
            <a:endParaRPr lang="it-IT" sz="3600" b="1" dirty="0"/>
          </a:p>
        </p:txBody>
      </p:sp>
      <p:cxnSp>
        <p:nvCxnSpPr>
          <p:cNvPr id="4" name="Connettore 2 3"/>
          <p:cNvCxnSpPr>
            <a:endCxn id="21" idx="4"/>
          </p:cNvCxnSpPr>
          <p:nvPr/>
        </p:nvCxnSpPr>
        <p:spPr>
          <a:xfrm flipV="1">
            <a:off x="1187624" y="2244442"/>
            <a:ext cx="0" cy="8965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187624" y="3785465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7417174" y="3763327"/>
            <a:ext cx="21091" cy="886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7448764" y="2244442"/>
            <a:ext cx="10499" cy="8965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891903" y="1468735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R1</a:t>
            </a:r>
            <a:endParaRPr lang="it-IT" sz="3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056123" y="3099738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R2</a:t>
            </a:r>
            <a:endParaRPr lang="it-IT" sz="3200" b="1" dirty="0"/>
          </a:p>
        </p:txBody>
      </p:sp>
      <p:sp>
        <p:nvSpPr>
          <p:cNvPr id="26" name="Rettangolo 25"/>
          <p:cNvSpPr/>
          <p:nvPr/>
        </p:nvSpPr>
        <p:spPr>
          <a:xfrm>
            <a:off x="923769" y="3192404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Vi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7113274" y="3168260"/>
            <a:ext cx="62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Vo</a:t>
            </a:r>
            <a:endParaRPr lang="it-IT" sz="3200" b="1" dirty="0"/>
          </a:p>
        </p:txBody>
      </p:sp>
      <p:sp>
        <p:nvSpPr>
          <p:cNvPr id="28" name="Connettore 27"/>
          <p:cNvSpPr/>
          <p:nvPr/>
        </p:nvSpPr>
        <p:spPr>
          <a:xfrm>
            <a:off x="4824028" y="4649560"/>
            <a:ext cx="144016" cy="1511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onnettore 28"/>
          <p:cNvSpPr/>
          <p:nvPr/>
        </p:nvSpPr>
        <p:spPr>
          <a:xfrm>
            <a:off x="4843540" y="2093277"/>
            <a:ext cx="144016" cy="1511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844365" y="5297632"/>
            <a:ext cx="3709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Vo= (R2/R1+R2) * Vi 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49966559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V="1">
            <a:off x="2555776" y="1124744"/>
            <a:ext cx="100811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555776" y="1916832"/>
            <a:ext cx="22322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563888" y="1124744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4788024" y="1124744"/>
            <a:ext cx="792088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2987824" y="1124744"/>
            <a:ext cx="1008112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3563888" y="1124744"/>
            <a:ext cx="936104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4139952" y="1124744"/>
            <a:ext cx="86409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095836" y="1484784"/>
            <a:ext cx="2052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106688" y="3068960"/>
            <a:ext cx="1177280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3227276" y="31664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995384" y="31664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3551312" y="3346687"/>
            <a:ext cx="288032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3623320" y="317036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Dati 46"/>
          <p:cNvSpPr/>
          <p:nvPr/>
        </p:nvSpPr>
        <p:spPr>
          <a:xfrm>
            <a:off x="3074983" y="2835110"/>
            <a:ext cx="1528722" cy="233849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1 51"/>
          <p:cNvCxnSpPr/>
          <p:nvPr/>
        </p:nvCxnSpPr>
        <p:spPr>
          <a:xfrm>
            <a:off x="4585772" y="2835110"/>
            <a:ext cx="0" cy="540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4283968" y="3375358"/>
            <a:ext cx="319737" cy="19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4593289" y="2836689"/>
            <a:ext cx="214645" cy="538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>
            <a:off x="4633512" y="2894361"/>
            <a:ext cx="102334" cy="1153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>
            <a:off x="4649444" y="3195151"/>
            <a:ext cx="102334" cy="1153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2" name="Connettore 1 61"/>
          <p:cNvCxnSpPr/>
          <p:nvPr/>
        </p:nvCxnSpPr>
        <p:spPr>
          <a:xfrm>
            <a:off x="3695328" y="1916832"/>
            <a:ext cx="0" cy="918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H="1">
            <a:off x="4121950" y="1916831"/>
            <a:ext cx="17450" cy="9182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3227276" y="58052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3233470" y="57289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+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3904527" y="5667345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-</a:t>
            </a:r>
            <a:endParaRPr lang="it-IT" sz="3600" dirty="0"/>
          </a:p>
        </p:txBody>
      </p:sp>
      <p:sp>
        <p:nvSpPr>
          <p:cNvPr id="79" name="Disco magnetico 78"/>
          <p:cNvSpPr/>
          <p:nvPr/>
        </p:nvSpPr>
        <p:spPr>
          <a:xfrm>
            <a:off x="3428395" y="5536341"/>
            <a:ext cx="123184" cy="1766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Disco magnetico 79"/>
          <p:cNvSpPr/>
          <p:nvPr/>
        </p:nvSpPr>
        <p:spPr>
          <a:xfrm>
            <a:off x="4283968" y="5552245"/>
            <a:ext cx="123184" cy="1766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/>
          <p:nvPr/>
        </p:nvCxnSpPr>
        <p:spPr>
          <a:xfrm>
            <a:off x="3227276" y="5198580"/>
            <a:ext cx="322404" cy="321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endCxn id="80" idx="1"/>
          </p:cNvCxnSpPr>
          <p:nvPr/>
        </p:nvCxnSpPr>
        <p:spPr>
          <a:xfrm>
            <a:off x="4121950" y="5202925"/>
            <a:ext cx="223610" cy="349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3227276" y="3573016"/>
            <a:ext cx="0" cy="1622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4110644" y="3580567"/>
            <a:ext cx="0" cy="1622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bo 107"/>
          <p:cNvSpPr/>
          <p:nvPr/>
        </p:nvSpPr>
        <p:spPr>
          <a:xfrm>
            <a:off x="3153129" y="5706982"/>
            <a:ext cx="1440160" cy="694568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CasellaDiTesto 114"/>
          <p:cNvSpPr txBox="1"/>
          <p:nvPr/>
        </p:nvSpPr>
        <p:spPr>
          <a:xfrm>
            <a:off x="3054437" y="526607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+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4399271" y="5229201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-</a:t>
            </a:r>
            <a:endParaRPr lang="it-IT" sz="4000" dirty="0"/>
          </a:p>
        </p:txBody>
      </p:sp>
      <p:sp>
        <p:nvSpPr>
          <p:cNvPr id="120" name="Ovale 119"/>
          <p:cNvSpPr/>
          <p:nvPr/>
        </p:nvSpPr>
        <p:spPr>
          <a:xfrm>
            <a:off x="4058667" y="4173594"/>
            <a:ext cx="144016" cy="11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120"/>
          <p:cNvSpPr/>
          <p:nvPr/>
        </p:nvSpPr>
        <p:spPr>
          <a:xfrm>
            <a:off x="3176045" y="4536472"/>
            <a:ext cx="144016" cy="11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CasellaDiTesto 155"/>
          <p:cNvSpPr txBox="1"/>
          <p:nvPr/>
        </p:nvSpPr>
        <p:spPr>
          <a:xfrm>
            <a:off x="742401" y="1220563"/>
            <a:ext cx="219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PANNELLO SOLARE</a:t>
            </a:r>
            <a:endParaRPr lang="it-IT" sz="2000" b="1" dirty="0"/>
          </a:p>
        </p:txBody>
      </p:sp>
      <p:sp>
        <p:nvSpPr>
          <p:cNvPr id="157" name="CasellaDiTesto 156"/>
          <p:cNvSpPr txBox="1"/>
          <p:nvPr/>
        </p:nvSpPr>
        <p:spPr>
          <a:xfrm>
            <a:off x="199817" y="3038433"/>
            <a:ext cx="273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REGOLATORE DI CARICA</a:t>
            </a:r>
            <a:endParaRPr lang="it-IT" sz="2000" b="1" dirty="0"/>
          </a:p>
        </p:txBody>
      </p:sp>
      <p:sp>
        <p:nvSpPr>
          <p:cNvPr id="158" name="CasellaDiTesto 157"/>
          <p:cNvSpPr txBox="1"/>
          <p:nvPr/>
        </p:nvSpPr>
        <p:spPr>
          <a:xfrm>
            <a:off x="1941717" y="5912406"/>
            <a:ext cx="126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BATTERIA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64" name="CasellaDiTesto 163"/>
          <p:cNvSpPr txBox="1"/>
          <p:nvPr/>
        </p:nvSpPr>
        <p:spPr>
          <a:xfrm>
            <a:off x="4135274" y="4759491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12 V</a:t>
            </a:r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4964666" y="4288694"/>
            <a:ext cx="914400" cy="36287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456230" y="4135601"/>
            <a:ext cx="360040" cy="1910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6456230" y="4864003"/>
            <a:ext cx="360040" cy="1910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2" idx="3"/>
            <a:endCxn id="3" idx="1"/>
          </p:cNvCxnSpPr>
          <p:nvPr/>
        </p:nvCxnSpPr>
        <p:spPr>
          <a:xfrm flipV="1">
            <a:off x="5879066" y="4231144"/>
            <a:ext cx="577164" cy="238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2" idx="3"/>
            <a:endCxn id="45" idx="1"/>
          </p:cNvCxnSpPr>
          <p:nvPr/>
        </p:nvCxnSpPr>
        <p:spPr>
          <a:xfrm>
            <a:off x="5879066" y="4470133"/>
            <a:ext cx="577164" cy="489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120" idx="5"/>
          </p:cNvCxnSpPr>
          <p:nvPr/>
        </p:nvCxnSpPr>
        <p:spPr>
          <a:xfrm>
            <a:off x="4181592" y="4271838"/>
            <a:ext cx="783074" cy="7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21" idx="6"/>
          </p:cNvCxnSpPr>
          <p:nvPr/>
        </p:nvCxnSpPr>
        <p:spPr>
          <a:xfrm>
            <a:off x="3320061" y="4594022"/>
            <a:ext cx="1644605" cy="107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8488"/>
            <a:ext cx="564565" cy="63307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63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09" y="4887358"/>
            <a:ext cx="564565" cy="633079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2" name="Connettore 1 31"/>
          <p:cNvCxnSpPr>
            <a:stCxn id="61" idx="2"/>
          </p:cNvCxnSpPr>
          <p:nvPr/>
        </p:nvCxnSpPr>
        <p:spPr>
          <a:xfrm flipH="1">
            <a:off x="8022634" y="3871567"/>
            <a:ext cx="1" cy="359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45" idx="3"/>
          </p:cNvCxnSpPr>
          <p:nvPr/>
        </p:nvCxnSpPr>
        <p:spPr>
          <a:xfrm>
            <a:off x="6816270" y="4959546"/>
            <a:ext cx="1206364" cy="769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3" idx="3"/>
          </p:cNvCxnSpPr>
          <p:nvPr/>
        </p:nvCxnSpPr>
        <p:spPr>
          <a:xfrm flipV="1">
            <a:off x="6816270" y="4210668"/>
            <a:ext cx="1220589" cy="20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63" idx="2"/>
          </p:cNvCxnSpPr>
          <p:nvPr/>
        </p:nvCxnSpPr>
        <p:spPr>
          <a:xfrm flipH="1">
            <a:off x="8036859" y="5520437"/>
            <a:ext cx="63533" cy="208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316273" y="4364325"/>
            <a:ext cx="1378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PORTE USB</a:t>
            </a:r>
            <a:endParaRPr lang="it-IT" sz="20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284012" y="3489340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CONVERTITORE 12 V A 5 V</a:t>
            </a:r>
            <a:endParaRPr lang="it-IT" sz="2000" b="1" dirty="0"/>
          </a:p>
        </p:txBody>
      </p:sp>
      <p:cxnSp>
        <p:nvCxnSpPr>
          <p:cNvPr id="46" name="Connettore 2 45"/>
          <p:cNvCxnSpPr/>
          <p:nvPr/>
        </p:nvCxnSpPr>
        <p:spPr>
          <a:xfrm>
            <a:off x="5292080" y="3871567"/>
            <a:ext cx="0" cy="33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407811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1152686" cy="18004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69" y="2276872"/>
            <a:ext cx="1152686" cy="18004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1728192" cy="20885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35" y="2276872"/>
            <a:ext cx="1152686" cy="180047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74264" y="1753264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50 W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170227" y="174331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50 W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561380" y="1784041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100 W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97060" y="413929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220V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77628" y="4115454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12V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20774" y="4094224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220V</a:t>
            </a:r>
            <a:endParaRPr lang="it-IT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360603" y="1491653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200W</a:t>
            </a:r>
            <a:endParaRPr lang="it-IT" sz="3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670725" y="305737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+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092673" y="307953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+</a:t>
            </a:r>
            <a:endParaRPr lang="it-IT" sz="4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864396" y="307953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=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64288868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V="1">
            <a:off x="2555776" y="1124744"/>
            <a:ext cx="100811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555776" y="1916832"/>
            <a:ext cx="22322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563888" y="1124744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4788024" y="1124744"/>
            <a:ext cx="792088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2987824" y="1124744"/>
            <a:ext cx="1008112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3563888" y="1124744"/>
            <a:ext cx="936104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4139952" y="1124744"/>
            <a:ext cx="86409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095836" y="1484784"/>
            <a:ext cx="2052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106688" y="3068960"/>
            <a:ext cx="1177280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3227276" y="31664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995384" y="31664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3551312" y="3346687"/>
            <a:ext cx="288032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3623320" y="317036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Dati 46"/>
          <p:cNvSpPr/>
          <p:nvPr/>
        </p:nvSpPr>
        <p:spPr>
          <a:xfrm>
            <a:off x="3074983" y="2835110"/>
            <a:ext cx="1528722" cy="233849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1 51"/>
          <p:cNvCxnSpPr/>
          <p:nvPr/>
        </p:nvCxnSpPr>
        <p:spPr>
          <a:xfrm>
            <a:off x="4585772" y="2835110"/>
            <a:ext cx="0" cy="540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4283968" y="3375358"/>
            <a:ext cx="319737" cy="19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4593289" y="2836689"/>
            <a:ext cx="214645" cy="538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>
            <a:off x="4633512" y="2894361"/>
            <a:ext cx="102334" cy="1153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>
            <a:off x="4649444" y="3195151"/>
            <a:ext cx="102334" cy="1153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2" name="Connettore 1 61"/>
          <p:cNvCxnSpPr/>
          <p:nvPr/>
        </p:nvCxnSpPr>
        <p:spPr>
          <a:xfrm>
            <a:off x="3695328" y="1916832"/>
            <a:ext cx="0" cy="918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H="1">
            <a:off x="4121950" y="1916831"/>
            <a:ext cx="17450" cy="9182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3227276" y="58052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3233470" y="57289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+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3904527" y="5667345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-</a:t>
            </a:r>
            <a:endParaRPr lang="it-IT" sz="3600" dirty="0"/>
          </a:p>
        </p:txBody>
      </p:sp>
      <p:sp>
        <p:nvSpPr>
          <p:cNvPr id="79" name="Disco magnetico 78"/>
          <p:cNvSpPr/>
          <p:nvPr/>
        </p:nvSpPr>
        <p:spPr>
          <a:xfrm>
            <a:off x="3428395" y="5536341"/>
            <a:ext cx="123184" cy="1766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Disco magnetico 79"/>
          <p:cNvSpPr/>
          <p:nvPr/>
        </p:nvSpPr>
        <p:spPr>
          <a:xfrm>
            <a:off x="4283968" y="5552245"/>
            <a:ext cx="123184" cy="1766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1 87"/>
          <p:cNvCxnSpPr/>
          <p:nvPr/>
        </p:nvCxnSpPr>
        <p:spPr>
          <a:xfrm>
            <a:off x="3227276" y="5198580"/>
            <a:ext cx="322404" cy="321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endCxn id="80" idx="1"/>
          </p:cNvCxnSpPr>
          <p:nvPr/>
        </p:nvCxnSpPr>
        <p:spPr>
          <a:xfrm>
            <a:off x="4121950" y="5202925"/>
            <a:ext cx="223610" cy="349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3227276" y="3573016"/>
            <a:ext cx="0" cy="1622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4110644" y="3580567"/>
            <a:ext cx="0" cy="1622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bo 107"/>
          <p:cNvSpPr/>
          <p:nvPr/>
        </p:nvSpPr>
        <p:spPr>
          <a:xfrm>
            <a:off x="3153129" y="5706982"/>
            <a:ext cx="1440160" cy="694568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CasellaDiTesto 114"/>
          <p:cNvSpPr txBox="1"/>
          <p:nvPr/>
        </p:nvSpPr>
        <p:spPr>
          <a:xfrm>
            <a:off x="3054437" y="526607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+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4399271" y="5229201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-</a:t>
            </a:r>
            <a:endParaRPr lang="it-IT" sz="4000" dirty="0"/>
          </a:p>
        </p:txBody>
      </p:sp>
      <p:sp>
        <p:nvSpPr>
          <p:cNvPr id="120" name="Ovale 119"/>
          <p:cNvSpPr/>
          <p:nvPr/>
        </p:nvSpPr>
        <p:spPr>
          <a:xfrm>
            <a:off x="4058667" y="4173594"/>
            <a:ext cx="144016" cy="11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120"/>
          <p:cNvSpPr/>
          <p:nvPr/>
        </p:nvSpPr>
        <p:spPr>
          <a:xfrm>
            <a:off x="3176045" y="4536472"/>
            <a:ext cx="144016" cy="11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CasellaDiTesto 155"/>
          <p:cNvSpPr txBox="1"/>
          <p:nvPr/>
        </p:nvSpPr>
        <p:spPr>
          <a:xfrm>
            <a:off x="742401" y="1220563"/>
            <a:ext cx="219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PANNELLO SOLARE</a:t>
            </a:r>
            <a:endParaRPr lang="it-IT" sz="2000" b="1" dirty="0"/>
          </a:p>
        </p:txBody>
      </p:sp>
      <p:sp>
        <p:nvSpPr>
          <p:cNvPr id="157" name="CasellaDiTesto 156"/>
          <p:cNvSpPr txBox="1"/>
          <p:nvPr/>
        </p:nvSpPr>
        <p:spPr>
          <a:xfrm>
            <a:off x="199817" y="3038433"/>
            <a:ext cx="273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REGOLATORE DI CARICA</a:t>
            </a:r>
            <a:endParaRPr lang="it-IT" sz="2000" b="1" dirty="0"/>
          </a:p>
        </p:txBody>
      </p:sp>
      <p:sp>
        <p:nvSpPr>
          <p:cNvPr id="158" name="CasellaDiTesto 157"/>
          <p:cNvSpPr txBox="1"/>
          <p:nvPr/>
        </p:nvSpPr>
        <p:spPr>
          <a:xfrm>
            <a:off x="1941717" y="5912406"/>
            <a:ext cx="126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BATTERIA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64" name="CasellaDiTesto 163"/>
          <p:cNvSpPr txBox="1"/>
          <p:nvPr/>
        </p:nvSpPr>
        <p:spPr>
          <a:xfrm>
            <a:off x="4135274" y="4759491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12 V</a:t>
            </a:r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4964666" y="4288694"/>
            <a:ext cx="914400" cy="36287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456230" y="4135601"/>
            <a:ext cx="360040" cy="1910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6456230" y="4864003"/>
            <a:ext cx="360040" cy="1910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2" idx="3"/>
            <a:endCxn id="3" idx="1"/>
          </p:cNvCxnSpPr>
          <p:nvPr/>
        </p:nvCxnSpPr>
        <p:spPr>
          <a:xfrm flipV="1">
            <a:off x="5879066" y="4231144"/>
            <a:ext cx="577164" cy="238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2" idx="3"/>
            <a:endCxn id="45" idx="1"/>
          </p:cNvCxnSpPr>
          <p:nvPr/>
        </p:nvCxnSpPr>
        <p:spPr>
          <a:xfrm>
            <a:off x="5879066" y="4470133"/>
            <a:ext cx="577164" cy="489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120" idx="5"/>
          </p:cNvCxnSpPr>
          <p:nvPr/>
        </p:nvCxnSpPr>
        <p:spPr>
          <a:xfrm>
            <a:off x="4181592" y="4271838"/>
            <a:ext cx="783074" cy="7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21" idx="6"/>
          </p:cNvCxnSpPr>
          <p:nvPr/>
        </p:nvCxnSpPr>
        <p:spPr>
          <a:xfrm>
            <a:off x="3320061" y="4594022"/>
            <a:ext cx="1644605" cy="107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8488"/>
            <a:ext cx="564565" cy="63307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63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09" y="4887358"/>
            <a:ext cx="564565" cy="633079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2" name="Connettore 1 31"/>
          <p:cNvCxnSpPr>
            <a:stCxn id="61" idx="2"/>
          </p:cNvCxnSpPr>
          <p:nvPr/>
        </p:nvCxnSpPr>
        <p:spPr>
          <a:xfrm flipH="1">
            <a:off x="8022634" y="3871567"/>
            <a:ext cx="1" cy="359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45" idx="3"/>
          </p:cNvCxnSpPr>
          <p:nvPr/>
        </p:nvCxnSpPr>
        <p:spPr>
          <a:xfrm>
            <a:off x="6816270" y="4959546"/>
            <a:ext cx="1206364" cy="769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3" idx="3"/>
          </p:cNvCxnSpPr>
          <p:nvPr/>
        </p:nvCxnSpPr>
        <p:spPr>
          <a:xfrm flipV="1">
            <a:off x="6816270" y="4210668"/>
            <a:ext cx="1220589" cy="20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63" idx="2"/>
          </p:cNvCxnSpPr>
          <p:nvPr/>
        </p:nvCxnSpPr>
        <p:spPr>
          <a:xfrm flipH="1">
            <a:off x="8036859" y="5520437"/>
            <a:ext cx="63533" cy="208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316273" y="4364325"/>
            <a:ext cx="1378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PORTE USB</a:t>
            </a:r>
            <a:endParaRPr lang="it-IT" sz="20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284012" y="3489340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CONVERTITORE 12 V A 5 V</a:t>
            </a:r>
            <a:endParaRPr lang="it-IT" sz="2000" b="1" dirty="0"/>
          </a:p>
        </p:txBody>
      </p:sp>
      <p:cxnSp>
        <p:nvCxnSpPr>
          <p:cNvPr id="46" name="Connettore 2 45"/>
          <p:cNvCxnSpPr/>
          <p:nvPr/>
        </p:nvCxnSpPr>
        <p:spPr>
          <a:xfrm>
            <a:off x="5292080" y="3871567"/>
            <a:ext cx="0" cy="33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magin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5211" y="5796495"/>
            <a:ext cx="576064" cy="67252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Disco magnetico 4"/>
          <p:cNvSpPr/>
          <p:nvPr/>
        </p:nvSpPr>
        <p:spPr>
          <a:xfrm rot="5400000">
            <a:off x="6347958" y="5969010"/>
            <a:ext cx="443237" cy="330029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2" idx="3"/>
            <a:endCxn id="2" idx="3"/>
          </p:cNvCxnSpPr>
          <p:nvPr/>
        </p:nvCxnSpPr>
        <p:spPr>
          <a:xfrm>
            <a:off x="5879066" y="44701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2" idx="3"/>
            <a:endCxn id="5" idx="3"/>
          </p:cNvCxnSpPr>
          <p:nvPr/>
        </p:nvCxnSpPr>
        <p:spPr>
          <a:xfrm>
            <a:off x="5879066" y="4470133"/>
            <a:ext cx="525496" cy="1663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65392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5400000">
            <a:off x="5184068" y="3491451"/>
            <a:ext cx="1224136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563888" y="4581128"/>
            <a:ext cx="144016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851920" y="4339952"/>
            <a:ext cx="216024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/>
          <p:cNvSpPr/>
          <p:nvPr/>
        </p:nvSpPr>
        <p:spPr>
          <a:xfrm>
            <a:off x="1517019" y="2495129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5730416" y="2679712"/>
            <a:ext cx="131440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nettore 11"/>
          <p:cNvSpPr/>
          <p:nvPr/>
        </p:nvSpPr>
        <p:spPr>
          <a:xfrm>
            <a:off x="5730416" y="4725144"/>
            <a:ext cx="131440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iù 12"/>
          <p:cNvSpPr/>
          <p:nvPr/>
        </p:nvSpPr>
        <p:spPr>
          <a:xfrm>
            <a:off x="4107092" y="4898258"/>
            <a:ext cx="432048" cy="406896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Meno 13"/>
          <p:cNvSpPr/>
          <p:nvPr/>
        </p:nvSpPr>
        <p:spPr>
          <a:xfrm>
            <a:off x="3231571" y="4898258"/>
            <a:ext cx="432048" cy="504056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endCxn id="9" idx="2"/>
          </p:cNvCxnSpPr>
          <p:nvPr/>
        </p:nvCxnSpPr>
        <p:spPr>
          <a:xfrm>
            <a:off x="1295502" y="2723729"/>
            <a:ext cx="2215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1300995" y="2723729"/>
            <a:ext cx="8749" cy="2073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293778" y="4797152"/>
            <a:ext cx="2270110" cy="204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293778" y="4725144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1" idx="4"/>
            <a:endCxn id="2" idx="1"/>
          </p:cNvCxnSpPr>
          <p:nvPr/>
        </p:nvCxnSpPr>
        <p:spPr>
          <a:xfrm>
            <a:off x="5796136" y="2823728"/>
            <a:ext cx="0" cy="2716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12" idx="0"/>
            <a:endCxn id="2" idx="3"/>
          </p:cNvCxnSpPr>
          <p:nvPr/>
        </p:nvCxnSpPr>
        <p:spPr>
          <a:xfrm flipV="1">
            <a:off x="5796136" y="4319543"/>
            <a:ext cx="0" cy="405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8" idx="3"/>
            <a:endCxn id="12" idx="2"/>
          </p:cNvCxnSpPr>
          <p:nvPr/>
        </p:nvCxnSpPr>
        <p:spPr>
          <a:xfrm>
            <a:off x="4067944" y="4797152"/>
            <a:ext cx="16624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1575356" y="249289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</a:t>
            </a:r>
            <a:endParaRPr lang="it-IT" sz="2400" b="1" dirty="0"/>
          </a:p>
        </p:txBody>
      </p:sp>
      <p:cxnSp>
        <p:nvCxnSpPr>
          <p:cNvPr id="39" name="Connettore 2 38"/>
          <p:cNvCxnSpPr/>
          <p:nvPr/>
        </p:nvCxnSpPr>
        <p:spPr>
          <a:xfrm>
            <a:off x="1293778" y="2276872"/>
            <a:ext cx="973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655440" y="1817648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</a:t>
            </a:r>
            <a:endParaRPr lang="it-IT" sz="28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231571" y="5719444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V= R* I</a:t>
            </a:r>
            <a:endParaRPr lang="it-IT" sz="28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5145378" y="3376922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R</a:t>
            </a:r>
            <a:endParaRPr lang="it-IT" sz="3600" dirty="0"/>
          </a:p>
        </p:txBody>
      </p:sp>
      <p:cxnSp>
        <p:nvCxnSpPr>
          <p:cNvPr id="55" name="Connettore 1 54"/>
          <p:cNvCxnSpPr>
            <a:stCxn id="9" idx="6"/>
            <a:endCxn id="11" idx="2"/>
          </p:cNvCxnSpPr>
          <p:nvPr/>
        </p:nvCxnSpPr>
        <p:spPr>
          <a:xfrm>
            <a:off x="1974219" y="2723729"/>
            <a:ext cx="3756197" cy="279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stCxn id="11" idx="6"/>
          </p:cNvCxnSpPr>
          <p:nvPr/>
        </p:nvCxnSpPr>
        <p:spPr>
          <a:xfrm>
            <a:off x="5861856" y="2751720"/>
            <a:ext cx="870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stCxn id="12" idx="6"/>
          </p:cNvCxnSpPr>
          <p:nvPr/>
        </p:nvCxnSpPr>
        <p:spPr>
          <a:xfrm>
            <a:off x="5861856" y="4797152"/>
            <a:ext cx="870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>
            <a:off x="6732240" y="2751720"/>
            <a:ext cx="0" cy="749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 flipV="1">
            <a:off x="6732240" y="4149080"/>
            <a:ext cx="0" cy="668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6518880" y="3482049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V</a:t>
            </a:r>
            <a:endParaRPr lang="it-IT" sz="3200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910290" y="526605"/>
            <a:ext cx="682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DIFFERENZA DI POTENZIALE ELETTRICO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82043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it-IT" dirty="0" smtClean="0"/>
              <a:t>CENTRALINO TELEFONICO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19499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3" y="115139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17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metto 4 3"/>
          <p:cNvSpPr/>
          <p:nvPr/>
        </p:nvSpPr>
        <p:spPr>
          <a:xfrm>
            <a:off x="7020272" y="954832"/>
            <a:ext cx="1800200" cy="1358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>
            <a:stCxn id="1029" idx="3"/>
          </p:cNvCxnSpPr>
          <p:nvPr/>
        </p:nvCxnSpPr>
        <p:spPr>
          <a:xfrm>
            <a:off x="1543869" y="535732"/>
            <a:ext cx="1443955" cy="1098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7" idx="3"/>
            <a:endCxn id="1026" idx="1"/>
          </p:cNvCxnSpPr>
          <p:nvPr/>
        </p:nvCxnSpPr>
        <p:spPr>
          <a:xfrm>
            <a:off x="1512938" y="1570490"/>
            <a:ext cx="1474886" cy="34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30" idx="3"/>
          </p:cNvCxnSpPr>
          <p:nvPr/>
        </p:nvCxnSpPr>
        <p:spPr>
          <a:xfrm flipV="1">
            <a:off x="1543869" y="2171700"/>
            <a:ext cx="1443955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1028" idx="3"/>
          </p:cNvCxnSpPr>
          <p:nvPr/>
        </p:nvCxnSpPr>
        <p:spPr>
          <a:xfrm flipV="1">
            <a:off x="1543869" y="2381250"/>
            <a:ext cx="1443955" cy="125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a destra 17"/>
          <p:cNvSpPr/>
          <p:nvPr/>
        </p:nvSpPr>
        <p:spPr>
          <a:xfrm>
            <a:off x="4937770" y="1989590"/>
            <a:ext cx="2226518" cy="182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4937770" y="1412776"/>
            <a:ext cx="2082502" cy="15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552294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25462" cy="4014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 flipH="1">
            <a:off x="4347656" y="3350962"/>
            <a:ext cx="24243" cy="1572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104378" y="1412776"/>
            <a:ext cx="7375" cy="314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105746" y="116632"/>
            <a:ext cx="122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32265" y="73463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1475656" y="4588157"/>
            <a:ext cx="2651159" cy="13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396997" y="2225679"/>
            <a:ext cx="408512" cy="258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795627" y="4638513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90248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24486" y="4923870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223628" y="5589240"/>
            <a:ext cx="504056" cy="1526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/>
          <p:cNvCxnSpPr/>
          <p:nvPr/>
        </p:nvCxnSpPr>
        <p:spPr>
          <a:xfrm>
            <a:off x="1475656" y="4617835"/>
            <a:ext cx="0" cy="6687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1115616" y="5256882"/>
            <a:ext cx="720080" cy="21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1 40"/>
          <p:cNvCxnSpPr>
            <a:stCxn id="28" idx="2"/>
          </p:cNvCxnSpPr>
          <p:nvPr/>
        </p:nvCxnSpPr>
        <p:spPr>
          <a:xfrm>
            <a:off x="1475656" y="5741897"/>
            <a:ext cx="0" cy="567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1475656" y="6309320"/>
            <a:ext cx="279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ù 44"/>
          <p:cNvSpPr/>
          <p:nvPr/>
        </p:nvSpPr>
        <p:spPr>
          <a:xfrm>
            <a:off x="1061525" y="4853128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Meno 45"/>
          <p:cNvSpPr/>
          <p:nvPr/>
        </p:nvSpPr>
        <p:spPr>
          <a:xfrm>
            <a:off x="1061525" y="5715541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Meno 50"/>
          <p:cNvSpPr/>
          <p:nvPr/>
        </p:nvSpPr>
        <p:spPr>
          <a:xfrm>
            <a:off x="4291453" y="4952198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Più 51"/>
          <p:cNvSpPr/>
          <p:nvPr/>
        </p:nvSpPr>
        <p:spPr>
          <a:xfrm>
            <a:off x="4927353" y="4948375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2 47"/>
          <p:cNvCxnSpPr/>
          <p:nvPr/>
        </p:nvCxnSpPr>
        <p:spPr>
          <a:xfrm flipH="1">
            <a:off x="1727685" y="4437112"/>
            <a:ext cx="17641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2400430" y="397544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Ia</a:t>
            </a:r>
            <a:endParaRPr lang="it-IT" sz="2400" b="1" dirty="0"/>
          </a:p>
        </p:txBody>
      </p:sp>
      <p:cxnSp>
        <p:nvCxnSpPr>
          <p:cNvPr id="54" name="Connettore 2 53"/>
          <p:cNvCxnSpPr/>
          <p:nvPr/>
        </p:nvCxnSpPr>
        <p:spPr>
          <a:xfrm>
            <a:off x="2609782" y="4601781"/>
            <a:ext cx="0" cy="655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flipV="1">
            <a:off x="2609782" y="5665568"/>
            <a:ext cx="0" cy="6437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372054" y="5199514"/>
            <a:ext cx="50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Va</a:t>
            </a:r>
            <a:endParaRPr lang="it-IT" sz="24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683583" y="46889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+</a:t>
            </a:r>
            <a:endParaRPr lang="it-IT" sz="28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2720690" y="5568076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-</a:t>
            </a:r>
            <a:endParaRPr lang="it-IT" sz="36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541393" y="5275904"/>
            <a:ext cx="36165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Ia</a:t>
            </a:r>
            <a:r>
              <a:rPr lang="it-IT" dirty="0" smtClean="0"/>
              <a:t> </a:t>
            </a:r>
            <a:r>
              <a:rPr lang="it-IT" b="1" dirty="0" smtClean="0"/>
              <a:t>=</a:t>
            </a:r>
            <a:r>
              <a:rPr lang="it-IT" dirty="0" smtClean="0"/>
              <a:t> </a:t>
            </a:r>
            <a:r>
              <a:rPr lang="it-IT" b="1" dirty="0" smtClean="0"/>
              <a:t>Corrente anodica </a:t>
            </a:r>
          </a:p>
          <a:p>
            <a:r>
              <a:rPr lang="it-IT" sz="2400" b="1" dirty="0" smtClean="0"/>
              <a:t>Va</a:t>
            </a:r>
            <a:r>
              <a:rPr lang="it-IT" b="1" dirty="0" smtClean="0"/>
              <a:t> = Tensione tra anodo e catodo </a:t>
            </a:r>
            <a:endParaRPr lang="it-IT" b="1" dirty="0"/>
          </a:p>
        </p:txBody>
      </p:sp>
      <p:cxnSp>
        <p:nvCxnSpPr>
          <p:cNvPr id="62" name="Connettore 2 61"/>
          <p:cNvCxnSpPr/>
          <p:nvPr/>
        </p:nvCxnSpPr>
        <p:spPr>
          <a:xfrm>
            <a:off x="2067193" y="6444695"/>
            <a:ext cx="1451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2474231" y="643269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Ia</a:t>
            </a:r>
            <a:endParaRPr lang="it-IT" sz="2400" b="1" dirty="0"/>
          </a:p>
        </p:txBody>
      </p:sp>
      <p:sp>
        <p:nvSpPr>
          <p:cNvPr id="67" name="Meno 66"/>
          <p:cNvSpPr/>
          <p:nvPr/>
        </p:nvSpPr>
        <p:spPr>
          <a:xfrm>
            <a:off x="5041529" y="174031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Meno 68"/>
          <p:cNvSpPr/>
          <p:nvPr/>
        </p:nvSpPr>
        <p:spPr>
          <a:xfrm>
            <a:off x="4795933" y="174730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Meno 69"/>
          <p:cNvSpPr/>
          <p:nvPr/>
        </p:nvSpPr>
        <p:spPr>
          <a:xfrm>
            <a:off x="4508168" y="1750048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Meno 70"/>
          <p:cNvSpPr/>
          <p:nvPr/>
        </p:nvSpPr>
        <p:spPr>
          <a:xfrm>
            <a:off x="4248394" y="1754021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Meno 71"/>
          <p:cNvSpPr/>
          <p:nvPr/>
        </p:nvSpPr>
        <p:spPr>
          <a:xfrm>
            <a:off x="5078476" y="149488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Meno 72"/>
          <p:cNvSpPr/>
          <p:nvPr/>
        </p:nvSpPr>
        <p:spPr>
          <a:xfrm>
            <a:off x="4795933" y="1499407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Meno 73"/>
          <p:cNvSpPr/>
          <p:nvPr/>
        </p:nvSpPr>
        <p:spPr>
          <a:xfrm>
            <a:off x="4513390" y="1504160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Meno 74"/>
          <p:cNvSpPr/>
          <p:nvPr/>
        </p:nvSpPr>
        <p:spPr>
          <a:xfrm>
            <a:off x="4252290" y="1510979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CasellaDiTesto 75"/>
          <p:cNvSpPr txBox="1"/>
          <p:nvPr/>
        </p:nvSpPr>
        <p:spPr>
          <a:xfrm>
            <a:off x="5917519" y="1430839"/>
            <a:ext cx="123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ELETTRONI</a:t>
            </a:r>
            <a:endParaRPr lang="it-IT" b="1" dirty="0"/>
          </a:p>
        </p:txBody>
      </p:sp>
      <p:cxnSp>
        <p:nvCxnSpPr>
          <p:cNvPr id="78" name="Connettore 2 77"/>
          <p:cNvCxnSpPr>
            <a:stCxn id="76" idx="1"/>
          </p:cNvCxnSpPr>
          <p:nvPr/>
        </p:nvCxnSpPr>
        <p:spPr>
          <a:xfrm flipH="1">
            <a:off x="5324072" y="1615505"/>
            <a:ext cx="593447" cy="90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68513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77587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25462" cy="4014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 flipH="1">
            <a:off x="4347656" y="3350962"/>
            <a:ext cx="24243" cy="1572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104378" y="1412776"/>
            <a:ext cx="7375" cy="314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105746" y="116632"/>
            <a:ext cx="122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32265" y="73463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1475656" y="4588157"/>
            <a:ext cx="2651159" cy="13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396997" y="2225679"/>
            <a:ext cx="408512" cy="258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795627" y="4638513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90248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24486" y="4923870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223628" y="5310557"/>
            <a:ext cx="504056" cy="1526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/>
          <p:cNvCxnSpPr/>
          <p:nvPr/>
        </p:nvCxnSpPr>
        <p:spPr>
          <a:xfrm>
            <a:off x="1475656" y="4617835"/>
            <a:ext cx="0" cy="6687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1115616" y="5652605"/>
            <a:ext cx="720080" cy="21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" name="Connettore 1 42"/>
          <p:cNvCxnSpPr/>
          <p:nvPr/>
        </p:nvCxnSpPr>
        <p:spPr>
          <a:xfrm>
            <a:off x="1475656" y="6309320"/>
            <a:ext cx="279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ù 44"/>
          <p:cNvSpPr/>
          <p:nvPr/>
        </p:nvSpPr>
        <p:spPr>
          <a:xfrm>
            <a:off x="948329" y="5948124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Meno 45"/>
          <p:cNvSpPr/>
          <p:nvPr/>
        </p:nvSpPr>
        <p:spPr>
          <a:xfrm>
            <a:off x="963010" y="4959158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Meno 50"/>
          <p:cNvSpPr/>
          <p:nvPr/>
        </p:nvSpPr>
        <p:spPr>
          <a:xfrm>
            <a:off x="4291453" y="4952198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Più 51"/>
          <p:cNvSpPr/>
          <p:nvPr/>
        </p:nvSpPr>
        <p:spPr>
          <a:xfrm>
            <a:off x="4927353" y="4948375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/>
          <p:cNvCxnSpPr/>
          <p:nvPr/>
        </p:nvCxnSpPr>
        <p:spPr>
          <a:xfrm>
            <a:off x="2609782" y="4601781"/>
            <a:ext cx="0" cy="655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flipV="1">
            <a:off x="2609782" y="5665568"/>
            <a:ext cx="0" cy="6437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372054" y="5199514"/>
            <a:ext cx="50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Va</a:t>
            </a:r>
            <a:endParaRPr lang="it-IT" sz="24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683583" y="46889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+</a:t>
            </a:r>
            <a:endParaRPr lang="it-IT" sz="28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2720690" y="5568076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-</a:t>
            </a:r>
            <a:endParaRPr lang="it-IT" sz="36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541393" y="5275904"/>
            <a:ext cx="34792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Ia</a:t>
            </a:r>
            <a:r>
              <a:rPr lang="it-IT" dirty="0" smtClean="0"/>
              <a:t> </a:t>
            </a:r>
            <a:r>
              <a:rPr lang="it-IT" b="1" dirty="0" smtClean="0"/>
              <a:t>=</a:t>
            </a:r>
            <a:r>
              <a:rPr lang="it-IT" dirty="0" smtClean="0"/>
              <a:t> </a:t>
            </a:r>
            <a:r>
              <a:rPr lang="it-IT" sz="2800" b="1" dirty="0" smtClean="0"/>
              <a:t>0</a:t>
            </a:r>
          </a:p>
          <a:p>
            <a:r>
              <a:rPr lang="it-IT" sz="2400" b="1" dirty="0" smtClean="0"/>
              <a:t>Va</a:t>
            </a:r>
            <a:r>
              <a:rPr lang="it-IT" b="1" dirty="0" smtClean="0"/>
              <a:t> = Tensione tra anodo e catodo </a:t>
            </a:r>
            <a:endParaRPr lang="it-IT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5917519" y="1430839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NESSUN FLUSSO DI ELETTRONI</a:t>
            </a:r>
            <a:endParaRPr lang="it-IT" b="1" dirty="0"/>
          </a:p>
        </p:txBody>
      </p:sp>
      <p:cxnSp>
        <p:nvCxnSpPr>
          <p:cNvPr id="78" name="Connettore 2 77"/>
          <p:cNvCxnSpPr>
            <a:stCxn id="76" idx="1"/>
          </p:cNvCxnSpPr>
          <p:nvPr/>
        </p:nvCxnSpPr>
        <p:spPr>
          <a:xfrm flipH="1">
            <a:off x="5324073" y="1615505"/>
            <a:ext cx="593446" cy="90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>
            <a:stCxn id="44" idx="2"/>
          </p:cNvCxnSpPr>
          <p:nvPr/>
        </p:nvCxnSpPr>
        <p:spPr>
          <a:xfrm>
            <a:off x="1475656" y="5868886"/>
            <a:ext cx="0" cy="440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18979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25462" cy="4014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 flipH="1">
            <a:off x="4347656" y="3350962"/>
            <a:ext cx="24243" cy="1572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104378" y="1412776"/>
            <a:ext cx="7375" cy="314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105746" y="116632"/>
            <a:ext cx="122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32265" y="73463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1475656" y="4588157"/>
            <a:ext cx="2651159" cy="13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396997" y="2225679"/>
            <a:ext cx="408512" cy="258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795627" y="4638513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90248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24486" y="4923870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eno 50"/>
          <p:cNvSpPr/>
          <p:nvPr/>
        </p:nvSpPr>
        <p:spPr>
          <a:xfrm>
            <a:off x="4291453" y="4952198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Più 51"/>
          <p:cNvSpPr/>
          <p:nvPr/>
        </p:nvSpPr>
        <p:spPr>
          <a:xfrm>
            <a:off x="4927353" y="4948375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2 47"/>
          <p:cNvCxnSpPr/>
          <p:nvPr/>
        </p:nvCxnSpPr>
        <p:spPr>
          <a:xfrm flipH="1">
            <a:off x="1727685" y="4437112"/>
            <a:ext cx="17641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2400430" y="397544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Ia</a:t>
            </a:r>
            <a:endParaRPr lang="it-IT" sz="24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541393" y="5275904"/>
            <a:ext cx="25540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Ia</a:t>
            </a:r>
            <a:r>
              <a:rPr lang="it-IT" dirty="0" smtClean="0"/>
              <a:t> </a:t>
            </a:r>
            <a:r>
              <a:rPr lang="it-IT" b="1" dirty="0" smtClean="0"/>
              <a:t>=</a:t>
            </a:r>
            <a:r>
              <a:rPr lang="it-IT" dirty="0" smtClean="0"/>
              <a:t> </a:t>
            </a:r>
            <a:r>
              <a:rPr lang="it-IT" b="1" dirty="0" smtClean="0"/>
              <a:t>Corrente anodica</a:t>
            </a:r>
          </a:p>
          <a:p>
            <a:r>
              <a:rPr lang="it-IT" sz="2400" b="1" dirty="0" err="1" smtClean="0"/>
              <a:t>Rc</a:t>
            </a:r>
            <a:r>
              <a:rPr lang="it-IT" b="1" dirty="0" smtClean="0"/>
              <a:t> = Resistenza di carico</a:t>
            </a:r>
          </a:p>
          <a:p>
            <a:r>
              <a:rPr lang="it-IT" sz="2400" b="1" dirty="0" err="1" smtClean="0"/>
              <a:t>VRc</a:t>
            </a:r>
            <a:r>
              <a:rPr lang="it-IT" b="1" dirty="0" smtClean="0"/>
              <a:t>= Tensione su </a:t>
            </a:r>
            <a:r>
              <a:rPr lang="it-IT" b="1" dirty="0" err="1" smtClean="0"/>
              <a:t>Rc</a:t>
            </a:r>
            <a:endParaRPr lang="it-IT" b="1" dirty="0" smtClean="0"/>
          </a:p>
        </p:txBody>
      </p:sp>
      <p:sp>
        <p:nvSpPr>
          <p:cNvPr id="67" name="Meno 66"/>
          <p:cNvSpPr/>
          <p:nvPr/>
        </p:nvSpPr>
        <p:spPr>
          <a:xfrm>
            <a:off x="5041529" y="174031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Meno 68"/>
          <p:cNvSpPr/>
          <p:nvPr/>
        </p:nvSpPr>
        <p:spPr>
          <a:xfrm>
            <a:off x="4795933" y="174730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Meno 69"/>
          <p:cNvSpPr/>
          <p:nvPr/>
        </p:nvSpPr>
        <p:spPr>
          <a:xfrm>
            <a:off x="4508168" y="1750048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Meno 70"/>
          <p:cNvSpPr/>
          <p:nvPr/>
        </p:nvSpPr>
        <p:spPr>
          <a:xfrm>
            <a:off x="4248394" y="1754021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Meno 71"/>
          <p:cNvSpPr/>
          <p:nvPr/>
        </p:nvSpPr>
        <p:spPr>
          <a:xfrm>
            <a:off x="5078476" y="149488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Meno 72"/>
          <p:cNvSpPr/>
          <p:nvPr/>
        </p:nvSpPr>
        <p:spPr>
          <a:xfrm>
            <a:off x="4795933" y="1499407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Meno 73"/>
          <p:cNvSpPr/>
          <p:nvPr/>
        </p:nvSpPr>
        <p:spPr>
          <a:xfrm>
            <a:off x="4513390" y="1504160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Meno 74"/>
          <p:cNvSpPr/>
          <p:nvPr/>
        </p:nvSpPr>
        <p:spPr>
          <a:xfrm>
            <a:off x="4252290" y="1510979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CasellaDiTesto 75"/>
          <p:cNvSpPr txBox="1"/>
          <p:nvPr/>
        </p:nvSpPr>
        <p:spPr>
          <a:xfrm>
            <a:off x="5917519" y="1430839"/>
            <a:ext cx="123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ELETTRONI</a:t>
            </a:r>
            <a:endParaRPr lang="it-IT" b="1" dirty="0"/>
          </a:p>
        </p:txBody>
      </p:sp>
      <p:cxnSp>
        <p:nvCxnSpPr>
          <p:cNvPr id="78" name="Connettore 2 77"/>
          <p:cNvCxnSpPr>
            <a:stCxn id="76" idx="1"/>
          </p:cNvCxnSpPr>
          <p:nvPr/>
        </p:nvCxnSpPr>
        <p:spPr>
          <a:xfrm flipH="1">
            <a:off x="5324072" y="1615505"/>
            <a:ext cx="593447" cy="90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19803" y="6168456"/>
            <a:ext cx="1284814" cy="2566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491880" y="6290045"/>
            <a:ext cx="7868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endCxn id="2" idx="1"/>
          </p:cNvCxnSpPr>
          <p:nvPr/>
        </p:nvCxnSpPr>
        <p:spPr>
          <a:xfrm>
            <a:off x="1470100" y="6290045"/>
            <a:ext cx="749703" cy="6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475656" y="4601781"/>
            <a:ext cx="0" cy="6127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nettore 13"/>
          <p:cNvSpPr/>
          <p:nvPr/>
        </p:nvSpPr>
        <p:spPr>
          <a:xfrm>
            <a:off x="1246377" y="5239324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4"/>
          </p:cNvCxnSpPr>
          <p:nvPr/>
        </p:nvCxnSpPr>
        <p:spPr>
          <a:xfrm>
            <a:off x="1474977" y="5696524"/>
            <a:ext cx="0" cy="61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gura a mano libera 28"/>
          <p:cNvSpPr/>
          <p:nvPr/>
        </p:nvSpPr>
        <p:spPr>
          <a:xfrm>
            <a:off x="1312606" y="5367937"/>
            <a:ext cx="267248" cy="251198"/>
          </a:xfrm>
          <a:custGeom>
            <a:avLst/>
            <a:gdLst>
              <a:gd name="connsiteX0" fmla="*/ 0 w 267248"/>
              <a:gd name="connsiteY0" fmla="*/ 103715 h 251198"/>
              <a:gd name="connsiteX1" fmla="*/ 58994 w 267248"/>
              <a:gd name="connsiteY1" fmla="*/ 476 h 251198"/>
              <a:gd name="connsiteX2" fmla="*/ 132736 w 267248"/>
              <a:gd name="connsiteY2" fmla="*/ 15224 h 251198"/>
              <a:gd name="connsiteX3" fmla="*/ 191729 w 267248"/>
              <a:gd name="connsiteY3" fmla="*/ 251198 h 251198"/>
              <a:gd name="connsiteX4" fmla="*/ 250723 w 267248"/>
              <a:gd name="connsiteY4" fmla="*/ 236450 h 251198"/>
              <a:gd name="connsiteX5" fmla="*/ 265471 w 267248"/>
              <a:gd name="connsiteY5" fmla="*/ 103715 h 2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48" h="251198">
                <a:moveTo>
                  <a:pt x="0" y="103715"/>
                </a:moveTo>
                <a:cubicBezTo>
                  <a:pt x="7995" y="63742"/>
                  <a:pt x="1126" y="7710"/>
                  <a:pt x="58994" y="476"/>
                </a:cubicBezTo>
                <a:cubicBezTo>
                  <a:pt x="83868" y="-2633"/>
                  <a:pt x="108155" y="10308"/>
                  <a:pt x="132736" y="15224"/>
                </a:cubicBezTo>
                <a:cubicBezTo>
                  <a:pt x="136437" y="70747"/>
                  <a:pt x="79912" y="251198"/>
                  <a:pt x="191729" y="251198"/>
                </a:cubicBezTo>
                <a:cubicBezTo>
                  <a:pt x="211999" y="251198"/>
                  <a:pt x="231058" y="241366"/>
                  <a:pt x="250723" y="236450"/>
                </a:cubicBezTo>
                <a:cubicBezTo>
                  <a:pt x="274798" y="164222"/>
                  <a:pt x="265471" y="207751"/>
                  <a:pt x="265471" y="1037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2619195" y="637155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Rc</a:t>
            </a:r>
            <a:endParaRPr lang="it-IT" sz="2400" b="1" dirty="0"/>
          </a:p>
        </p:txBody>
      </p:sp>
      <p:sp>
        <p:nvSpPr>
          <p:cNvPr id="77" name="Più 76"/>
          <p:cNvSpPr/>
          <p:nvPr/>
        </p:nvSpPr>
        <p:spPr>
          <a:xfrm>
            <a:off x="993145" y="4909605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Meno 78"/>
          <p:cNvSpPr/>
          <p:nvPr/>
        </p:nvSpPr>
        <p:spPr>
          <a:xfrm>
            <a:off x="993145" y="5674844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1 79"/>
          <p:cNvCxnSpPr/>
          <p:nvPr/>
        </p:nvCxnSpPr>
        <p:spPr>
          <a:xfrm flipV="1">
            <a:off x="1907704" y="5674844"/>
            <a:ext cx="0" cy="6152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84"/>
          <p:cNvCxnSpPr/>
          <p:nvPr/>
        </p:nvCxnSpPr>
        <p:spPr>
          <a:xfrm>
            <a:off x="1907704" y="5674844"/>
            <a:ext cx="5492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 flipV="1">
            <a:off x="3923928" y="5696524"/>
            <a:ext cx="0" cy="593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/>
          <p:cNvCxnSpPr/>
          <p:nvPr/>
        </p:nvCxnSpPr>
        <p:spPr>
          <a:xfrm flipH="1">
            <a:off x="3203848" y="5696524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2493449" y="5443290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VRc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68082465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4392488" cy="31224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99792" y="1191949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 (t)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42831" y="2348880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Ia</a:t>
            </a:r>
            <a:r>
              <a:rPr lang="it-IT" sz="2800" b="1" dirty="0" smtClean="0"/>
              <a:t> (t)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56147" y="333141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 </a:t>
            </a:r>
            <a:r>
              <a:rPr lang="it-IT" sz="2400" b="1" dirty="0" err="1" smtClean="0"/>
              <a:t>Rc</a:t>
            </a:r>
            <a:r>
              <a:rPr lang="it-IT" sz="2400" b="1" dirty="0" smtClean="0"/>
              <a:t> (t)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4869160"/>
            <a:ext cx="54573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V (t)= Tensione applicata all’Anodo</a:t>
            </a:r>
          </a:p>
          <a:p>
            <a:r>
              <a:rPr lang="it-IT" sz="2800" b="1" dirty="0" err="1" smtClean="0"/>
              <a:t>Ia</a:t>
            </a:r>
            <a:r>
              <a:rPr lang="it-IT" sz="2800" b="1" dirty="0" smtClean="0"/>
              <a:t> (t)= Corrente nel circuito anodico</a:t>
            </a:r>
          </a:p>
          <a:p>
            <a:r>
              <a:rPr lang="it-IT" sz="2800" b="1" dirty="0" err="1" smtClean="0"/>
              <a:t>VRc</a:t>
            </a:r>
            <a:r>
              <a:rPr lang="it-IT" sz="2800" b="1" dirty="0" smtClean="0"/>
              <a:t>(t) = Tensione ai capi di </a:t>
            </a:r>
            <a:r>
              <a:rPr lang="it-IT" sz="2800" b="1" dirty="0" err="1" smtClean="0"/>
              <a:t>Rc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004081566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48394" y="2294874"/>
            <a:ext cx="25462" cy="4014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 flipH="1">
            <a:off x="4347656" y="3350962"/>
            <a:ext cx="24243" cy="1572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104378" y="1412776"/>
            <a:ext cx="7375" cy="314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105746" y="116632"/>
            <a:ext cx="122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DIODO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32265" y="73463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1475656" y="4588157"/>
            <a:ext cx="2651159" cy="13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396997" y="2225679"/>
            <a:ext cx="408512" cy="258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795627" y="4638513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90248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24486" y="4923870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eno 50"/>
          <p:cNvSpPr/>
          <p:nvPr/>
        </p:nvSpPr>
        <p:spPr>
          <a:xfrm>
            <a:off x="4291453" y="4952198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Più 51"/>
          <p:cNvSpPr/>
          <p:nvPr/>
        </p:nvSpPr>
        <p:spPr>
          <a:xfrm>
            <a:off x="4927353" y="4948375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2 47"/>
          <p:cNvCxnSpPr/>
          <p:nvPr/>
        </p:nvCxnSpPr>
        <p:spPr>
          <a:xfrm flipH="1">
            <a:off x="1727685" y="4437112"/>
            <a:ext cx="17641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2400430" y="397544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Ia</a:t>
            </a:r>
            <a:r>
              <a:rPr lang="it-IT" sz="2400" b="1" dirty="0" smtClean="0"/>
              <a:t>=0</a:t>
            </a:r>
            <a:endParaRPr lang="it-IT" sz="24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541393" y="5275904"/>
            <a:ext cx="25540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Ia</a:t>
            </a:r>
            <a:r>
              <a:rPr lang="it-IT" dirty="0" smtClean="0"/>
              <a:t> </a:t>
            </a:r>
            <a:r>
              <a:rPr lang="it-IT" b="1" dirty="0" smtClean="0"/>
              <a:t>=</a:t>
            </a:r>
            <a:r>
              <a:rPr lang="it-IT" dirty="0" smtClean="0"/>
              <a:t> </a:t>
            </a:r>
            <a:r>
              <a:rPr lang="it-IT" b="1" dirty="0" smtClean="0"/>
              <a:t>Corrente anodica</a:t>
            </a:r>
          </a:p>
          <a:p>
            <a:r>
              <a:rPr lang="it-IT" sz="2400" b="1" dirty="0" err="1" smtClean="0"/>
              <a:t>Rc</a:t>
            </a:r>
            <a:r>
              <a:rPr lang="it-IT" b="1" dirty="0" smtClean="0"/>
              <a:t> = Resistenza di carico</a:t>
            </a:r>
          </a:p>
          <a:p>
            <a:r>
              <a:rPr lang="it-IT" sz="2400" b="1" dirty="0" err="1" smtClean="0"/>
              <a:t>VRc</a:t>
            </a:r>
            <a:r>
              <a:rPr lang="it-IT" b="1" dirty="0" smtClean="0"/>
              <a:t>= Tensione su </a:t>
            </a:r>
            <a:r>
              <a:rPr lang="it-IT" b="1" dirty="0" err="1" smtClean="0"/>
              <a:t>Rc</a:t>
            </a:r>
            <a:endParaRPr lang="it-IT" b="1" dirty="0" smtClean="0"/>
          </a:p>
        </p:txBody>
      </p:sp>
      <p:sp>
        <p:nvSpPr>
          <p:cNvPr id="76" name="CasellaDiTesto 75"/>
          <p:cNvSpPr txBox="1"/>
          <p:nvPr/>
        </p:nvSpPr>
        <p:spPr>
          <a:xfrm>
            <a:off x="5917519" y="1430839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NO ELETTRONI</a:t>
            </a:r>
            <a:endParaRPr lang="it-IT" b="1" dirty="0"/>
          </a:p>
        </p:txBody>
      </p:sp>
      <p:cxnSp>
        <p:nvCxnSpPr>
          <p:cNvPr id="78" name="Connettore 2 77"/>
          <p:cNvCxnSpPr>
            <a:stCxn id="76" idx="1"/>
          </p:cNvCxnSpPr>
          <p:nvPr/>
        </p:nvCxnSpPr>
        <p:spPr>
          <a:xfrm flipH="1">
            <a:off x="5324073" y="1615505"/>
            <a:ext cx="593446" cy="90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19803" y="6168456"/>
            <a:ext cx="1284814" cy="2566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491880" y="6290045"/>
            <a:ext cx="7868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endCxn id="2" idx="1"/>
          </p:cNvCxnSpPr>
          <p:nvPr/>
        </p:nvCxnSpPr>
        <p:spPr>
          <a:xfrm>
            <a:off x="1470100" y="6290045"/>
            <a:ext cx="749703" cy="6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475656" y="4601781"/>
            <a:ext cx="0" cy="6127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nettore 13"/>
          <p:cNvSpPr/>
          <p:nvPr/>
        </p:nvSpPr>
        <p:spPr>
          <a:xfrm>
            <a:off x="1246377" y="5239324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4"/>
          </p:cNvCxnSpPr>
          <p:nvPr/>
        </p:nvCxnSpPr>
        <p:spPr>
          <a:xfrm>
            <a:off x="1474977" y="5696524"/>
            <a:ext cx="0" cy="61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gura a mano libera 28"/>
          <p:cNvSpPr/>
          <p:nvPr/>
        </p:nvSpPr>
        <p:spPr>
          <a:xfrm>
            <a:off x="1312606" y="5367937"/>
            <a:ext cx="267248" cy="251198"/>
          </a:xfrm>
          <a:custGeom>
            <a:avLst/>
            <a:gdLst>
              <a:gd name="connsiteX0" fmla="*/ 0 w 267248"/>
              <a:gd name="connsiteY0" fmla="*/ 103715 h 251198"/>
              <a:gd name="connsiteX1" fmla="*/ 58994 w 267248"/>
              <a:gd name="connsiteY1" fmla="*/ 476 h 251198"/>
              <a:gd name="connsiteX2" fmla="*/ 132736 w 267248"/>
              <a:gd name="connsiteY2" fmla="*/ 15224 h 251198"/>
              <a:gd name="connsiteX3" fmla="*/ 191729 w 267248"/>
              <a:gd name="connsiteY3" fmla="*/ 251198 h 251198"/>
              <a:gd name="connsiteX4" fmla="*/ 250723 w 267248"/>
              <a:gd name="connsiteY4" fmla="*/ 236450 h 251198"/>
              <a:gd name="connsiteX5" fmla="*/ 265471 w 267248"/>
              <a:gd name="connsiteY5" fmla="*/ 103715 h 2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48" h="251198">
                <a:moveTo>
                  <a:pt x="0" y="103715"/>
                </a:moveTo>
                <a:cubicBezTo>
                  <a:pt x="7995" y="63742"/>
                  <a:pt x="1126" y="7710"/>
                  <a:pt x="58994" y="476"/>
                </a:cubicBezTo>
                <a:cubicBezTo>
                  <a:pt x="83868" y="-2633"/>
                  <a:pt x="108155" y="10308"/>
                  <a:pt x="132736" y="15224"/>
                </a:cubicBezTo>
                <a:cubicBezTo>
                  <a:pt x="136437" y="70747"/>
                  <a:pt x="79912" y="251198"/>
                  <a:pt x="191729" y="251198"/>
                </a:cubicBezTo>
                <a:cubicBezTo>
                  <a:pt x="211999" y="251198"/>
                  <a:pt x="231058" y="241366"/>
                  <a:pt x="250723" y="236450"/>
                </a:cubicBezTo>
                <a:cubicBezTo>
                  <a:pt x="274798" y="164222"/>
                  <a:pt x="265471" y="207751"/>
                  <a:pt x="265471" y="1037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2619195" y="577208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Rc</a:t>
            </a:r>
            <a:endParaRPr lang="it-IT" sz="2400" b="1" dirty="0"/>
          </a:p>
        </p:txBody>
      </p:sp>
      <p:sp>
        <p:nvSpPr>
          <p:cNvPr id="77" name="Più 76"/>
          <p:cNvSpPr/>
          <p:nvPr/>
        </p:nvSpPr>
        <p:spPr>
          <a:xfrm>
            <a:off x="878260" y="5721271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Meno 78"/>
          <p:cNvSpPr/>
          <p:nvPr/>
        </p:nvSpPr>
        <p:spPr>
          <a:xfrm>
            <a:off x="920060" y="4852395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>
            <a:endCxn id="24" idx="1"/>
          </p:cNvCxnSpPr>
          <p:nvPr/>
        </p:nvCxnSpPr>
        <p:spPr>
          <a:xfrm>
            <a:off x="2051720" y="5619135"/>
            <a:ext cx="380291" cy="11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051720" y="5619135"/>
            <a:ext cx="0" cy="6901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24" idx="3"/>
          </p:cNvCxnSpPr>
          <p:nvPr/>
        </p:nvCxnSpPr>
        <p:spPr>
          <a:xfrm flipH="1" flipV="1">
            <a:off x="3504617" y="5630315"/>
            <a:ext cx="253691" cy="7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758308" y="5637530"/>
            <a:ext cx="0" cy="652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432011" y="5399482"/>
            <a:ext cx="107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VRc</a:t>
            </a:r>
            <a:r>
              <a:rPr lang="it-IT" sz="2400" b="1" dirty="0" smtClean="0"/>
              <a:t>=0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220661097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4229095" y="2294874"/>
            <a:ext cx="19299" cy="2862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 flipH="1">
            <a:off x="4347656" y="3350962"/>
            <a:ext cx="24243" cy="1572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104378" y="1412776"/>
            <a:ext cx="7375" cy="314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757269" y="-2080"/>
            <a:ext cx="50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VALVOLA TERMOIONICA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32265" y="73463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GRIGLIA</a:t>
            </a:r>
            <a:endParaRPr lang="it-IT" b="1" dirty="0"/>
          </a:p>
        </p:txBody>
      </p: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6" y="4437112"/>
            <a:ext cx="501864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5417178" y="2251568"/>
            <a:ext cx="364466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5823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4229095" y="2294874"/>
            <a:ext cx="19299" cy="2862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 flipH="1">
            <a:off x="4347656" y="3350962"/>
            <a:ext cx="24243" cy="1572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104378" y="1412776"/>
            <a:ext cx="7375" cy="314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06210" y="2640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VALVOLA TERMOIONICA A RISCALDAMENTO INDIRETTO</a:t>
            </a:r>
            <a:endParaRPr lang="it-IT" sz="28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232265" y="73463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6" y="4437112"/>
            <a:ext cx="501864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5417178" y="2251568"/>
            <a:ext cx="364466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13695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923928" y="764704"/>
            <a:ext cx="1656184" cy="316835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3923928" y="3789040"/>
            <a:ext cx="165618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48394" y="2164214"/>
            <a:ext cx="108012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4235291" y="2294874"/>
            <a:ext cx="13103" cy="33663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4371899" y="2780928"/>
            <a:ext cx="760242" cy="639431"/>
          </a:xfrm>
          <a:custGeom>
            <a:avLst/>
            <a:gdLst>
              <a:gd name="connsiteX0" fmla="*/ 0 w 760242"/>
              <a:gd name="connsiteY0" fmla="*/ 570034 h 639431"/>
              <a:gd name="connsiteX1" fmla="*/ 201881 w 760242"/>
              <a:gd name="connsiteY1" fmla="*/ 19 h 639431"/>
              <a:gd name="connsiteX2" fmla="*/ 285008 w 760242"/>
              <a:gd name="connsiteY2" fmla="*/ 581909 h 639431"/>
              <a:gd name="connsiteX3" fmla="*/ 415637 w 760242"/>
              <a:gd name="connsiteY3" fmla="*/ 19 h 639431"/>
              <a:gd name="connsiteX4" fmla="*/ 522515 w 760242"/>
              <a:gd name="connsiteY4" fmla="*/ 605660 h 639431"/>
              <a:gd name="connsiteX5" fmla="*/ 653143 w 760242"/>
              <a:gd name="connsiteY5" fmla="*/ 11894 h 639431"/>
              <a:gd name="connsiteX6" fmla="*/ 748146 w 760242"/>
              <a:gd name="connsiteY6" fmla="*/ 605660 h 639431"/>
              <a:gd name="connsiteX7" fmla="*/ 748146 w 760242"/>
              <a:gd name="connsiteY7" fmla="*/ 570034 h 639431"/>
              <a:gd name="connsiteX8" fmla="*/ 748146 w 760242"/>
              <a:gd name="connsiteY8" fmla="*/ 534408 h 639431"/>
              <a:gd name="connsiteX9" fmla="*/ 760021 w 760242"/>
              <a:gd name="connsiteY9" fmla="*/ 629411 h 639431"/>
              <a:gd name="connsiteX10" fmla="*/ 736270 w 760242"/>
              <a:gd name="connsiteY10" fmla="*/ 522533 h 6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242" h="639431">
                <a:moveTo>
                  <a:pt x="0" y="570034"/>
                </a:moveTo>
                <a:cubicBezTo>
                  <a:pt x="77190" y="284037"/>
                  <a:pt x="154380" y="-1960"/>
                  <a:pt x="201881" y="19"/>
                </a:cubicBezTo>
                <a:cubicBezTo>
                  <a:pt x="249382" y="1998"/>
                  <a:pt x="249382" y="581909"/>
                  <a:pt x="285008" y="581909"/>
                </a:cubicBezTo>
                <a:cubicBezTo>
                  <a:pt x="320634" y="581909"/>
                  <a:pt x="376053" y="-3939"/>
                  <a:pt x="415637" y="19"/>
                </a:cubicBezTo>
                <a:cubicBezTo>
                  <a:pt x="455221" y="3977"/>
                  <a:pt x="482931" y="603681"/>
                  <a:pt x="522515" y="605660"/>
                </a:cubicBezTo>
                <a:cubicBezTo>
                  <a:pt x="562099" y="607639"/>
                  <a:pt x="615538" y="11894"/>
                  <a:pt x="653143" y="11894"/>
                </a:cubicBezTo>
                <a:cubicBezTo>
                  <a:pt x="690748" y="11894"/>
                  <a:pt x="732312" y="512637"/>
                  <a:pt x="748146" y="605660"/>
                </a:cubicBezTo>
                <a:cubicBezTo>
                  <a:pt x="763980" y="698683"/>
                  <a:pt x="748146" y="570034"/>
                  <a:pt x="748146" y="570034"/>
                </a:cubicBezTo>
                <a:cubicBezTo>
                  <a:pt x="748146" y="558159"/>
                  <a:pt x="746167" y="524512"/>
                  <a:pt x="748146" y="534408"/>
                </a:cubicBezTo>
                <a:cubicBezTo>
                  <a:pt x="750125" y="544304"/>
                  <a:pt x="762000" y="631390"/>
                  <a:pt x="760021" y="629411"/>
                </a:cubicBezTo>
                <a:cubicBezTo>
                  <a:pt x="758042" y="627432"/>
                  <a:pt x="736270" y="522533"/>
                  <a:pt x="736270" y="5225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>
            <a:stCxn id="23" idx="0"/>
          </p:cNvCxnSpPr>
          <p:nvPr/>
        </p:nvCxnSpPr>
        <p:spPr>
          <a:xfrm flipH="1">
            <a:off x="4347656" y="3350962"/>
            <a:ext cx="24243" cy="1572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32141" y="3408347"/>
            <a:ext cx="12096" cy="1518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104378" y="10527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4104378" y="1412776"/>
            <a:ext cx="7375" cy="314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4232265" y="73463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ANODO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709340" y="455777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FILAMENTO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805509" y="206690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CATODO</a:t>
            </a:r>
            <a:endParaRPr lang="it-IT" b="1" dirty="0"/>
          </a:p>
        </p:txBody>
      </p:sp>
      <p:cxnSp>
        <p:nvCxnSpPr>
          <p:cNvPr id="37" name="Connettore 2 36"/>
          <p:cNvCxnSpPr>
            <a:stCxn id="35" idx="1"/>
          </p:cNvCxnSpPr>
          <p:nvPr/>
        </p:nvCxnSpPr>
        <p:spPr>
          <a:xfrm flipH="1" flipV="1">
            <a:off x="5207475" y="4437112"/>
            <a:ext cx="501865" cy="305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6" idx="1"/>
          </p:cNvCxnSpPr>
          <p:nvPr/>
        </p:nvCxnSpPr>
        <p:spPr>
          <a:xfrm flipH="1" flipV="1">
            <a:off x="5396997" y="2225679"/>
            <a:ext cx="408512" cy="258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644438" y="4742442"/>
            <a:ext cx="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4795627" y="4638513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371899" y="4902480"/>
            <a:ext cx="272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4824486" y="4923870"/>
            <a:ext cx="31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eno 50"/>
          <p:cNvSpPr/>
          <p:nvPr/>
        </p:nvSpPr>
        <p:spPr>
          <a:xfrm>
            <a:off x="4291453" y="4952198"/>
            <a:ext cx="367415" cy="351399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Più 51"/>
          <p:cNvSpPr/>
          <p:nvPr/>
        </p:nvSpPr>
        <p:spPr>
          <a:xfrm>
            <a:off x="4927353" y="4948375"/>
            <a:ext cx="414131" cy="3590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Meno 66"/>
          <p:cNvSpPr/>
          <p:nvPr/>
        </p:nvSpPr>
        <p:spPr>
          <a:xfrm>
            <a:off x="5041529" y="174031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Meno 68"/>
          <p:cNvSpPr/>
          <p:nvPr/>
        </p:nvSpPr>
        <p:spPr>
          <a:xfrm>
            <a:off x="4795933" y="174730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Meno 69"/>
          <p:cNvSpPr/>
          <p:nvPr/>
        </p:nvSpPr>
        <p:spPr>
          <a:xfrm>
            <a:off x="4508168" y="1750048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Meno 70"/>
          <p:cNvSpPr/>
          <p:nvPr/>
        </p:nvSpPr>
        <p:spPr>
          <a:xfrm>
            <a:off x="4248394" y="1754021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Meno 71"/>
          <p:cNvSpPr/>
          <p:nvPr/>
        </p:nvSpPr>
        <p:spPr>
          <a:xfrm>
            <a:off x="5078476" y="1494882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Meno 72"/>
          <p:cNvSpPr/>
          <p:nvPr/>
        </p:nvSpPr>
        <p:spPr>
          <a:xfrm>
            <a:off x="4795933" y="1499407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Meno 73"/>
          <p:cNvSpPr/>
          <p:nvPr/>
        </p:nvSpPr>
        <p:spPr>
          <a:xfrm>
            <a:off x="4513390" y="1504160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Meno 74"/>
          <p:cNvSpPr/>
          <p:nvPr/>
        </p:nvSpPr>
        <p:spPr>
          <a:xfrm>
            <a:off x="4252290" y="1510979"/>
            <a:ext cx="190732" cy="247382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CasellaDiTesto 75"/>
          <p:cNvSpPr txBox="1"/>
          <p:nvPr/>
        </p:nvSpPr>
        <p:spPr>
          <a:xfrm>
            <a:off x="5917519" y="1430839"/>
            <a:ext cx="123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ELETTRONI</a:t>
            </a:r>
            <a:endParaRPr lang="it-IT" b="1" dirty="0"/>
          </a:p>
        </p:txBody>
      </p:sp>
      <p:cxnSp>
        <p:nvCxnSpPr>
          <p:cNvPr id="78" name="Connettore 2 77"/>
          <p:cNvCxnSpPr>
            <a:stCxn id="76" idx="1"/>
          </p:cNvCxnSpPr>
          <p:nvPr/>
        </p:nvCxnSpPr>
        <p:spPr>
          <a:xfrm flipH="1">
            <a:off x="5324072" y="1615505"/>
            <a:ext cx="593447" cy="90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974421" y="90395"/>
            <a:ext cx="380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VALVOLA TERMOIONICA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999103188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5635" y="2816931"/>
            <a:ext cx="2304256" cy="110713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RETE TELEFONICA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27984" y="3068960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828154" y="3176458"/>
            <a:ext cx="648072" cy="4123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2342717" y="3355819"/>
            <a:ext cx="2485436" cy="355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909789" y="4311262"/>
            <a:ext cx="1" cy="369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139299" y="2854016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DOPPINO TELEFONICO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39878" y="3171153"/>
            <a:ext cx="18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815327" y="3770178"/>
            <a:ext cx="1510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SPLITTER (FILTRO)</a:t>
            </a:r>
            <a:endParaRPr lang="it-IT" sz="1400" b="1" dirty="0"/>
          </a:p>
        </p:txBody>
      </p:sp>
      <p:sp>
        <p:nvSpPr>
          <p:cNvPr id="29" name="CasellaDiTesto 28"/>
          <p:cNvSpPr txBox="1"/>
          <p:nvPr/>
        </p:nvSpPr>
        <p:spPr>
          <a:xfrm rot="19509065">
            <a:off x="5741125" y="2944891"/>
            <a:ext cx="967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TELEFONO</a:t>
            </a:r>
            <a:endParaRPr lang="it-IT" sz="1400" b="1" dirty="0"/>
          </a:p>
        </p:txBody>
      </p:sp>
      <p:sp>
        <p:nvSpPr>
          <p:cNvPr id="1025" name="CasellaDiTesto 1024"/>
          <p:cNvSpPr txBox="1"/>
          <p:nvPr/>
        </p:nvSpPr>
        <p:spPr>
          <a:xfrm rot="1652500">
            <a:off x="5927676" y="349045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ADS</a:t>
            </a:r>
            <a:r>
              <a:rPr lang="it-IT" b="1" dirty="0" smtClean="0"/>
              <a:t>L</a:t>
            </a:r>
            <a:endParaRPr lang="it-IT" b="1" dirty="0"/>
          </a:p>
        </p:txBody>
      </p:sp>
      <p:sp>
        <p:nvSpPr>
          <p:cNvPr id="1029" name="CasellaDiTesto 1028"/>
          <p:cNvSpPr txBox="1"/>
          <p:nvPr/>
        </p:nvSpPr>
        <p:spPr>
          <a:xfrm>
            <a:off x="5825123" y="418363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MODEM</a:t>
            </a:r>
            <a:endParaRPr lang="it-IT" sz="1400" b="1" dirty="0"/>
          </a:p>
        </p:txBody>
      </p:sp>
      <p:sp>
        <p:nvSpPr>
          <p:cNvPr id="3" name="Ovale 2"/>
          <p:cNvSpPr/>
          <p:nvPr/>
        </p:nvSpPr>
        <p:spPr>
          <a:xfrm>
            <a:off x="179511" y="4231764"/>
            <a:ext cx="2448272" cy="91440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2" idx="4"/>
            <a:endCxn id="3" idx="0"/>
          </p:cNvCxnSpPr>
          <p:nvPr/>
        </p:nvCxnSpPr>
        <p:spPr>
          <a:xfrm>
            <a:off x="1177763" y="3924066"/>
            <a:ext cx="225884" cy="3076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37627" y="4484223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24" name="Rettangolo 23"/>
          <p:cNvSpPr/>
          <p:nvPr/>
        </p:nvSpPr>
        <p:spPr>
          <a:xfrm>
            <a:off x="5461963" y="3209794"/>
            <a:ext cx="70385" cy="1538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>
            <a:stCxn id="24" idx="3"/>
          </p:cNvCxnSpPr>
          <p:nvPr/>
        </p:nvCxnSpPr>
        <p:spPr>
          <a:xfrm flipV="1">
            <a:off x="5532348" y="2719413"/>
            <a:ext cx="860731" cy="567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5406880" y="289524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</a:t>
            </a:r>
            <a:endParaRPr lang="it-IT" sz="1600" b="1" dirty="0"/>
          </a:p>
        </p:txBody>
      </p:sp>
      <p:sp>
        <p:nvSpPr>
          <p:cNvPr id="1030" name="Rettangolo 1029"/>
          <p:cNvSpPr/>
          <p:nvPr/>
        </p:nvSpPr>
        <p:spPr>
          <a:xfrm>
            <a:off x="5456310" y="3466310"/>
            <a:ext cx="105579" cy="1105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32" name="Connettore 1 1031"/>
          <p:cNvCxnSpPr>
            <a:stCxn id="1030" idx="3"/>
          </p:cNvCxnSpPr>
          <p:nvPr/>
        </p:nvCxnSpPr>
        <p:spPr>
          <a:xfrm>
            <a:off x="5561889" y="3521604"/>
            <a:ext cx="1016899" cy="53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CasellaDiTesto 1032"/>
          <p:cNvSpPr txBox="1"/>
          <p:nvPr/>
        </p:nvSpPr>
        <p:spPr>
          <a:xfrm>
            <a:off x="5551311" y="32426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2</a:t>
            </a:r>
            <a:endParaRPr lang="it-IT" sz="1600" b="1" dirty="0"/>
          </a:p>
        </p:txBody>
      </p:sp>
      <p:pic>
        <p:nvPicPr>
          <p:cNvPr id="2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87" y="4586468"/>
            <a:ext cx="1080120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85" y="3618247"/>
            <a:ext cx="746209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83" y="1995256"/>
            <a:ext cx="793876" cy="8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4427984" y="1268760"/>
            <a:ext cx="0" cy="46396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8277677" y="1268760"/>
            <a:ext cx="38739" cy="46396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129561" y="5908380"/>
            <a:ext cx="43924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 rot="19917749">
            <a:off x="3344090" y="762216"/>
            <a:ext cx="3195953" cy="204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 rot="12618048">
            <a:off x="6021421" y="825388"/>
            <a:ext cx="3223026" cy="20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4296825" y="3181598"/>
            <a:ext cx="275250" cy="38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2 44"/>
          <p:cNvCxnSpPr/>
          <p:nvPr/>
        </p:nvCxnSpPr>
        <p:spPr>
          <a:xfrm flipV="1">
            <a:off x="3685551" y="3549797"/>
            <a:ext cx="507664" cy="556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665240" y="4007374"/>
            <a:ext cx="179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BOX ABITAZIONE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11899354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lindro 2"/>
          <p:cNvSpPr/>
          <p:nvPr/>
        </p:nvSpPr>
        <p:spPr>
          <a:xfrm rot="16200000">
            <a:off x="2915238" y="2966760"/>
            <a:ext cx="690469" cy="2335027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ilindro 3"/>
          <p:cNvSpPr/>
          <p:nvPr/>
        </p:nvSpPr>
        <p:spPr>
          <a:xfrm rot="16200000">
            <a:off x="7733510" y="3822402"/>
            <a:ext cx="209164" cy="87095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ilindro 4"/>
          <p:cNvSpPr/>
          <p:nvPr/>
        </p:nvSpPr>
        <p:spPr>
          <a:xfrm rot="16200000">
            <a:off x="7733510" y="3491816"/>
            <a:ext cx="209164" cy="87095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ilindro 5"/>
          <p:cNvSpPr/>
          <p:nvPr/>
        </p:nvSpPr>
        <p:spPr>
          <a:xfrm rot="16200000">
            <a:off x="1668829" y="3828565"/>
            <a:ext cx="209164" cy="87095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ilindro 6"/>
          <p:cNvSpPr/>
          <p:nvPr/>
        </p:nvSpPr>
        <p:spPr>
          <a:xfrm rot="16200000">
            <a:off x="1668829" y="3538773"/>
            <a:ext cx="209164" cy="87095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endCxn id="7" idx="1"/>
          </p:cNvCxnSpPr>
          <p:nvPr/>
        </p:nvCxnSpPr>
        <p:spPr>
          <a:xfrm>
            <a:off x="880123" y="3974250"/>
            <a:ext cx="45781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endCxn id="6" idx="1"/>
          </p:cNvCxnSpPr>
          <p:nvPr/>
        </p:nvCxnSpPr>
        <p:spPr>
          <a:xfrm>
            <a:off x="880123" y="4264042"/>
            <a:ext cx="45781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moria ad accesso diretto 14"/>
          <p:cNvSpPr/>
          <p:nvPr/>
        </p:nvSpPr>
        <p:spPr>
          <a:xfrm>
            <a:off x="7078587" y="3778195"/>
            <a:ext cx="376411" cy="701313"/>
          </a:xfrm>
          <a:prstGeom prst="flowChartMagneticDru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>
            <a:stCxn id="5" idx="3"/>
          </p:cNvCxnSpPr>
          <p:nvPr/>
        </p:nvCxnSpPr>
        <p:spPr>
          <a:xfrm flipV="1">
            <a:off x="8273570" y="3922358"/>
            <a:ext cx="378586" cy="49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4" idx="3"/>
          </p:cNvCxnSpPr>
          <p:nvPr/>
        </p:nvCxnSpPr>
        <p:spPr>
          <a:xfrm flipV="1">
            <a:off x="8273570" y="4257879"/>
            <a:ext cx="37858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6" y="548463"/>
            <a:ext cx="1171575" cy="187642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92" y="461226"/>
            <a:ext cx="1171575" cy="1876425"/>
          </a:xfrm>
          <a:prstGeom prst="rect">
            <a:avLst/>
          </a:prstGeom>
        </p:spPr>
      </p:pic>
      <p:sp>
        <p:nvSpPr>
          <p:cNvPr id="24" name="Saetta 23"/>
          <p:cNvSpPr/>
          <p:nvPr/>
        </p:nvSpPr>
        <p:spPr>
          <a:xfrm>
            <a:off x="273223" y="1040542"/>
            <a:ext cx="914400" cy="9144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aetta 24"/>
          <p:cNvSpPr/>
          <p:nvPr/>
        </p:nvSpPr>
        <p:spPr>
          <a:xfrm rot="9029305">
            <a:off x="7416173" y="4026"/>
            <a:ext cx="914400" cy="9144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/>
          <p:cNvCxnSpPr>
            <a:stCxn id="22" idx="2"/>
          </p:cNvCxnSpPr>
          <p:nvPr/>
        </p:nvCxnSpPr>
        <p:spPr>
          <a:xfrm flipH="1">
            <a:off x="755576" y="2424888"/>
            <a:ext cx="432048" cy="1653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 flipV="1">
            <a:off x="8496471" y="2276873"/>
            <a:ext cx="438326" cy="1725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ilindro 34"/>
          <p:cNvSpPr/>
          <p:nvPr/>
        </p:nvSpPr>
        <p:spPr>
          <a:xfrm rot="16200000">
            <a:off x="5638542" y="2802997"/>
            <a:ext cx="698620" cy="2649016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1 51"/>
          <p:cNvCxnSpPr/>
          <p:nvPr/>
        </p:nvCxnSpPr>
        <p:spPr>
          <a:xfrm flipH="1">
            <a:off x="4471650" y="3702080"/>
            <a:ext cx="160488" cy="902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30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7704" y="1769352"/>
            <a:ext cx="4968552" cy="4525963"/>
          </a:xfrm>
          <a:solidFill>
            <a:schemeClr val="bg1"/>
          </a:solidFill>
        </p:spPr>
        <p:txBody>
          <a:bodyPr/>
          <a:lstStyle/>
          <a:p>
            <a:r>
              <a:rPr lang="it-IT" dirty="0" smtClean="0"/>
              <a:t>      ARCHITETTURA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411760" y="2348880"/>
            <a:ext cx="3960440" cy="3366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000" dirty="0" smtClean="0"/>
          </a:p>
          <a:p>
            <a:pPr algn="ctr"/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 flipH="1">
            <a:off x="2627784" y="2852936"/>
            <a:ext cx="17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54870" y="4642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68144" y="2869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919239" y="4676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2956556" y="2348880"/>
            <a:ext cx="0" cy="3366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5868144" y="2348880"/>
            <a:ext cx="0" cy="3366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4" idx="1"/>
          </p:cNvCxnSpPr>
          <p:nvPr/>
        </p:nvCxnSpPr>
        <p:spPr>
          <a:xfrm>
            <a:off x="2411760" y="4032334"/>
            <a:ext cx="544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4" idx="3"/>
          </p:cNvCxnSpPr>
          <p:nvPr/>
        </p:nvCxnSpPr>
        <p:spPr>
          <a:xfrm flipH="1">
            <a:off x="5868144" y="403233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umetto 4 16"/>
          <p:cNvSpPr/>
          <p:nvPr/>
        </p:nvSpPr>
        <p:spPr>
          <a:xfrm>
            <a:off x="7308304" y="3222268"/>
            <a:ext cx="1728192" cy="11428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6372200" y="30376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372200" y="3054386"/>
            <a:ext cx="1224136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6372200" y="4032334"/>
            <a:ext cx="936104" cy="794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lindro 2"/>
          <p:cNvSpPr/>
          <p:nvPr/>
        </p:nvSpPr>
        <p:spPr>
          <a:xfrm rot="16200000">
            <a:off x="2915238" y="2966760"/>
            <a:ext cx="690469" cy="2335027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ilindro 3"/>
          <p:cNvSpPr/>
          <p:nvPr/>
        </p:nvSpPr>
        <p:spPr>
          <a:xfrm rot="16200000">
            <a:off x="7733510" y="3822402"/>
            <a:ext cx="209164" cy="87095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ilindro 4"/>
          <p:cNvSpPr/>
          <p:nvPr/>
        </p:nvSpPr>
        <p:spPr>
          <a:xfrm rot="16200000">
            <a:off x="7733510" y="3491816"/>
            <a:ext cx="209164" cy="870956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ilindro 5"/>
          <p:cNvSpPr/>
          <p:nvPr/>
        </p:nvSpPr>
        <p:spPr>
          <a:xfrm rot="16200000">
            <a:off x="1668829" y="3828565"/>
            <a:ext cx="209164" cy="87095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ilindro 6"/>
          <p:cNvSpPr/>
          <p:nvPr/>
        </p:nvSpPr>
        <p:spPr>
          <a:xfrm rot="16200000">
            <a:off x="1668829" y="3538773"/>
            <a:ext cx="209164" cy="87095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endCxn id="7" idx="1"/>
          </p:cNvCxnSpPr>
          <p:nvPr/>
        </p:nvCxnSpPr>
        <p:spPr>
          <a:xfrm>
            <a:off x="880123" y="3974250"/>
            <a:ext cx="45781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endCxn id="6" idx="1"/>
          </p:cNvCxnSpPr>
          <p:nvPr/>
        </p:nvCxnSpPr>
        <p:spPr>
          <a:xfrm>
            <a:off x="880123" y="4264042"/>
            <a:ext cx="45781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moria ad accesso diretto 14"/>
          <p:cNvSpPr/>
          <p:nvPr/>
        </p:nvSpPr>
        <p:spPr>
          <a:xfrm>
            <a:off x="7078587" y="3778195"/>
            <a:ext cx="376411" cy="701313"/>
          </a:xfrm>
          <a:prstGeom prst="flowChartMagneticDru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>
            <a:stCxn id="5" idx="3"/>
          </p:cNvCxnSpPr>
          <p:nvPr/>
        </p:nvCxnSpPr>
        <p:spPr>
          <a:xfrm flipV="1">
            <a:off x="8273570" y="3922358"/>
            <a:ext cx="378586" cy="49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4" idx="3"/>
          </p:cNvCxnSpPr>
          <p:nvPr/>
        </p:nvCxnSpPr>
        <p:spPr>
          <a:xfrm flipV="1">
            <a:off x="8273570" y="4257879"/>
            <a:ext cx="37858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6" y="548463"/>
            <a:ext cx="1171575" cy="187642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92" y="461226"/>
            <a:ext cx="1171575" cy="1876425"/>
          </a:xfrm>
          <a:prstGeom prst="rect">
            <a:avLst/>
          </a:prstGeom>
        </p:spPr>
      </p:pic>
      <p:sp>
        <p:nvSpPr>
          <p:cNvPr id="24" name="Saetta 23"/>
          <p:cNvSpPr/>
          <p:nvPr/>
        </p:nvSpPr>
        <p:spPr>
          <a:xfrm>
            <a:off x="273223" y="1040542"/>
            <a:ext cx="914400" cy="9144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aetta 24"/>
          <p:cNvSpPr/>
          <p:nvPr/>
        </p:nvSpPr>
        <p:spPr>
          <a:xfrm rot="9029305">
            <a:off x="7416173" y="4026"/>
            <a:ext cx="914400" cy="9144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/>
          <p:cNvCxnSpPr/>
          <p:nvPr/>
        </p:nvCxnSpPr>
        <p:spPr>
          <a:xfrm>
            <a:off x="708306" y="3480352"/>
            <a:ext cx="81563" cy="551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 flipV="1">
            <a:off x="8652156" y="3304609"/>
            <a:ext cx="182177" cy="774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ilindro 34"/>
          <p:cNvSpPr/>
          <p:nvPr/>
        </p:nvSpPr>
        <p:spPr>
          <a:xfrm rot="16200000">
            <a:off x="5638542" y="2802997"/>
            <a:ext cx="698620" cy="2649016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1 51"/>
          <p:cNvCxnSpPr/>
          <p:nvPr/>
        </p:nvCxnSpPr>
        <p:spPr>
          <a:xfrm flipH="1">
            <a:off x="4471650" y="3702080"/>
            <a:ext cx="160488" cy="902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igura a mano libera 19"/>
          <p:cNvSpPr/>
          <p:nvPr/>
        </p:nvSpPr>
        <p:spPr>
          <a:xfrm>
            <a:off x="7734999" y="2585689"/>
            <a:ext cx="1274668" cy="549658"/>
          </a:xfrm>
          <a:custGeom>
            <a:avLst/>
            <a:gdLst>
              <a:gd name="connsiteX0" fmla="*/ 56742 w 5398726"/>
              <a:gd name="connsiteY0" fmla="*/ 1738572 h 3245844"/>
              <a:gd name="connsiteX1" fmla="*/ 100988 w 5398726"/>
              <a:gd name="connsiteY1" fmla="*/ 1989295 h 3245844"/>
              <a:gd name="connsiteX2" fmla="*/ 985891 w 5398726"/>
              <a:gd name="connsiteY2" fmla="*/ 3213411 h 3245844"/>
              <a:gd name="connsiteX3" fmla="*/ 2254252 w 5398726"/>
              <a:gd name="connsiteY3" fmla="*/ 514456 h 3245844"/>
              <a:gd name="connsiteX4" fmla="*/ 3153904 w 5398726"/>
              <a:gd name="connsiteY4" fmla="*/ 3242908 h 3245844"/>
              <a:gd name="connsiteX5" fmla="*/ 4643491 w 5398726"/>
              <a:gd name="connsiteY5" fmla="*/ 42508 h 3245844"/>
              <a:gd name="connsiteX6" fmla="*/ 5336665 w 5398726"/>
              <a:gd name="connsiteY6" fmla="*/ 1414108 h 3245844"/>
              <a:gd name="connsiteX7" fmla="*/ 5321917 w 5398726"/>
              <a:gd name="connsiteY7" fmla="*/ 1546843 h 324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8726" h="3245844">
                <a:moveTo>
                  <a:pt x="56742" y="1738572"/>
                </a:moveTo>
                <a:cubicBezTo>
                  <a:pt x="1436" y="1741030"/>
                  <a:pt x="-53870" y="1743489"/>
                  <a:pt x="100988" y="1989295"/>
                </a:cubicBezTo>
                <a:cubicBezTo>
                  <a:pt x="255846" y="2235101"/>
                  <a:pt x="627014" y="3459217"/>
                  <a:pt x="985891" y="3213411"/>
                </a:cubicBezTo>
                <a:cubicBezTo>
                  <a:pt x="1344768" y="2967605"/>
                  <a:pt x="1892917" y="509540"/>
                  <a:pt x="2254252" y="514456"/>
                </a:cubicBezTo>
                <a:cubicBezTo>
                  <a:pt x="2615587" y="519372"/>
                  <a:pt x="2755698" y="3321566"/>
                  <a:pt x="3153904" y="3242908"/>
                </a:cubicBezTo>
                <a:cubicBezTo>
                  <a:pt x="3552111" y="3164250"/>
                  <a:pt x="4279698" y="347308"/>
                  <a:pt x="4643491" y="42508"/>
                </a:cubicBezTo>
                <a:cubicBezTo>
                  <a:pt x="5007284" y="-262292"/>
                  <a:pt x="5223594" y="1163385"/>
                  <a:pt x="5336665" y="1414108"/>
                </a:cubicBezTo>
                <a:cubicBezTo>
                  <a:pt x="5449736" y="1664831"/>
                  <a:pt x="5385826" y="1605837"/>
                  <a:pt x="5321917" y="154684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239196" y="2891773"/>
            <a:ext cx="1274668" cy="549658"/>
          </a:xfrm>
          <a:custGeom>
            <a:avLst/>
            <a:gdLst>
              <a:gd name="connsiteX0" fmla="*/ 56742 w 5398726"/>
              <a:gd name="connsiteY0" fmla="*/ 1738572 h 3245844"/>
              <a:gd name="connsiteX1" fmla="*/ 100988 w 5398726"/>
              <a:gd name="connsiteY1" fmla="*/ 1989295 h 3245844"/>
              <a:gd name="connsiteX2" fmla="*/ 985891 w 5398726"/>
              <a:gd name="connsiteY2" fmla="*/ 3213411 h 3245844"/>
              <a:gd name="connsiteX3" fmla="*/ 2254252 w 5398726"/>
              <a:gd name="connsiteY3" fmla="*/ 514456 h 3245844"/>
              <a:gd name="connsiteX4" fmla="*/ 3153904 w 5398726"/>
              <a:gd name="connsiteY4" fmla="*/ 3242908 h 3245844"/>
              <a:gd name="connsiteX5" fmla="*/ 4643491 w 5398726"/>
              <a:gd name="connsiteY5" fmla="*/ 42508 h 3245844"/>
              <a:gd name="connsiteX6" fmla="*/ 5336665 w 5398726"/>
              <a:gd name="connsiteY6" fmla="*/ 1414108 h 3245844"/>
              <a:gd name="connsiteX7" fmla="*/ 5321917 w 5398726"/>
              <a:gd name="connsiteY7" fmla="*/ 1546843 h 324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8726" h="3245844">
                <a:moveTo>
                  <a:pt x="56742" y="1738572"/>
                </a:moveTo>
                <a:cubicBezTo>
                  <a:pt x="1436" y="1741030"/>
                  <a:pt x="-53870" y="1743489"/>
                  <a:pt x="100988" y="1989295"/>
                </a:cubicBezTo>
                <a:cubicBezTo>
                  <a:pt x="255846" y="2235101"/>
                  <a:pt x="627014" y="3459217"/>
                  <a:pt x="985891" y="3213411"/>
                </a:cubicBezTo>
                <a:cubicBezTo>
                  <a:pt x="1344768" y="2967605"/>
                  <a:pt x="1892917" y="509540"/>
                  <a:pt x="2254252" y="514456"/>
                </a:cubicBezTo>
                <a:cubicBezTo>
                  <a:pt x="2615587" y="519372"/>
                  <a:pt x="2755698" y="3321566"/>
                  <a:pt x="3153904" y="3242908"/>
                </a:cubicBezTo>
                <a:cubicBezTo>
                  <a:pt x="3552111" y="3164250"/>
                  <a:pt x="4279698" y="347308"/>
                  <a:pt x="4643491" y="42508"/>
                </a:cubicBezTo>
                <a:cubicBezTo>
                  <a:pt x="5007284" y="-262292"/>
                  <a:pt x="5223594" y="1163385"/>
                  <a:pt x="5336665" y="1414108"/>
                </a:cubicBezTo>
                <a:cubicBezTo>
                  <a:pt x="5449736" y="1664831"/>
                  <a:pt x="5385826" y="1605837"/>
                  <a:pt x="5321917" y="154684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>
            <a:stCxn id="22" idx="2"/>
          </p:cNvCxnSpPr>
          <p:nvPr/>
        </p:nvCxnSpPr>
        <p:spPr>
          <a:xfrm flipH="1">
            <a:off x="964684" y="2424888"/>
            <a:ext cx="222940" cy="4920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8423286" y="2271085"/>
            <a:ext cx="0" cy="399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45530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5803" y="3628968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CENTRALINO</a:t>
            </a:r>
            <a:endParaRPr lang="it-IT" sz="28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38409" y="7776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 flipV="1">
            <a:off x="2875975" y="777652"/>
            <a:ext cx="4864377" cy="207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2875975" y="2217812"/>
            <a:ext cx="4901001" cy="635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875975" y="2852936"/>
            <a:ext cx="4901001" cy="744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875975" y="2852936"/>
            <a:ext cx="4864377" cy="207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1467"/>
            <a:ext cx="2238752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533134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04" y="3220911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76" y="1798712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2566"/>
            <a:ext cx="810305" cy="7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635896" y="592986"/>
            <a:ext cx="288848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CAVO TELEFONICO INTERNO</a:t>
            </a:r>
            <a:endParaRPr lang="it-IT" b="1" dirty="0"/>
          </a:p>
        </p:txBody>
      </p:sp>
      <p:cxnSp>
        <p:nvCxnSpPr>
          <p:cNvPr id="10" name="Connettore 2 9"/>
          <p:cNvCxnSpPr>
            <a:stCxn id="8" idx="2"/>
          </p:cNvCxnSpPr>
          <p:nvPr/>
        </p:nvCxnSpPr>
        <p:spPr>
          <a:xfrm>
            <a:off x="5080138" y="962318"/>
            <a:ext cx="571982" cy="5944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</p:cNvCxnSpPr>
          <p:nvPr/>
        </p:nvCxnSpPr>
        <p:spPr>
          <a:xfrm>
            <a:off x="5080138" y="962318"/>
            <a:ext cx="571982" cy="1458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8" idx="2"/>
          </p:cNvCxnSpPr>
          <p:nvPr/>
        </p:nvCxnSpPr>
        <p:spPr>
          <a:xfrm>
            <a:off x="5080138" y="962318"/>
            <a:ext cx="67926" cy="2178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8" idx="2"/>
          </p:cNvCxnSpPr>
          <p:nvPr/>
        </p:nvCxnSpPr>
        <p:spPr>
          <a:xfrm flipH="1">
            <a:off x="4572008" y="962318"/>
            <a:ext cx="508130" cy="2538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667087" y="568980"/>
            <a:ext cx="456052" cy="538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>
            <a:endCxn id="2" idx="2"/>
          </p:cNvCxnSpPr>
          <p:nvPr/>
        </p:nvCxnSpPr>
        <p:spPr>
          <a:xfrm flipV="1">
            <a:off x="1878488" y="1107589"/>
            <a:ext cx="16625" cy="6911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1708827" y="662653"/>
            <a:ext cx="137512" cy="149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979832" y="662653"/>
            <a:ext cx="137512" cy="149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1702580" y="887803"/>
            <a:ext cx="137512" cy="149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1964085" y="887803"/>
            <a:ext cx="137512" cy="149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2" idx="2"/>
            <a:endCxn id="9" idx="7"/>
          </p:cNvCxnSpPr>
          <p:nvPr/>
        </p:nvCxnSpPr>
        <p:spPr>
          <a:xfrm flipH="1" flipV="1">
            <a:off x="1826201" y="684478"/>
            <a:ext cx="68912" cy="423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2" idx="2"/>
            <a:endCxn id="26" idx="2"/>
          </p:cNvCxnSpPr>
          <p:nvPr/>
        </p:nvCxnSpPr>
        <p:spPr>
          <a:xfrm flipV="1">
            <a:off x="1895113" y="737168"/>
            <a:ext cx="84719" cy="370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2" idx="2"/>
            <a:endCxn id="31" idx="3"/>
          </p:cNvCxnSpPr>
          <p:nvPr/>
        </p:nvCxnSpPr>
        <p:spPr>
          <a:xfrm flipV="1">
            <a:off x="1895113" y="1015007"/>
            <a:ext cx="89110" cy="925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2" idx="2"/>
            <a:endCxn id="29" idx="4"/>
          </p:cNvCxnSpPr>
          <p:nvPr/>
        </p:nvCxnSpPr>
        <p:spPr>
          <a:xfrm flipH="1" flipV="1">
            <a:off x="1771336" y="1036832"/>
            <a:ext cx="123777" cy="70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571277" y="1259555"/>
            <a:ext cx="21292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CAVO DI RACCORDO</a:t>
            </a:r>
            <a:endParaRPr lang="it-IT" b="1" dirty="0"/>
          </a:p>
        </p:txBody>
      </p:sp>
      <p:cxnSp>
        <p:nvCxnSpPr>
          <p:cNvPr id="40" name="Connettore 2 39"/>
          <p:cNvCxnSpPr>
            <a:stCxn id="38" idx="1"/>
          </p:cNvCxnSpPr>
          <p:nvPr/>
        </p:nvCxnSpPr>
        <p:spPr>
          <a:xfrm flipH="1" flipV="1">
            <a:off x="1979832" y="1436788"/>
            <a:ext cx="591445" cy="7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68307" y="48979"/>
            <a:ext cx="151849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BOX INTERNO</a:t>
            </a:r>
            <a:endParaRPr lang="it-IT" b="1" dirty="0"/>
          </a:p>
        </p:txBody>
      </p:sp>
      <p:cxnSp>
        <p:nvCxnSpPr>
          <p:cNvPr id="45" name="Connettore 2 44"/>
          <p:cNvCxnSpPr>
            <a:stCxn id="41" idx="2"/>
          </p:cNvCxnSpPr>
          <p:nvPr/>
        </p:nvCxnSpPr>
        <p:spPr>
          <a:xfrm>
            <a:off x="1127554" y="418311"/>
            <a:ext cx="447780" cy="504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55423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453623" cy="321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 bwMode="auto">
          <a:xfrm>
            <a:off x="2159732" y="4365104"/>
            <a:ext cx="828092" cy="936104"/>
            <a:chOff x="0" y="0"/>
            <a:chExt cx="1754415" cy="3960813"/>
          </a:xfrm>
        </p:grpSpPr>
        <p:pic>
          <p:nvPicPr>
            <p:cNvPr id="4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7" y="1456908"/>
            <a:ext cx="2520280" cy="1803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sp>
        <p:nvSpPr>
          <p:cNvPr id="8" name="Rettangolo 7"/>
          <p:cNvSpPr/>
          <p:nvPr/>
        </p:nvSpPr>
        <p:spPr>
          <a:xfrm>
            <a:off x="1223628" y="3035508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305337" y="3044084"/>
            <a:ext cx="252028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9" idx="2"/>
          </p:cNvCxnSpPr>
          <p:nvPr/>
        </p:nvCxnSpPr>
        <p:spPr>
          <a:xfrm>
            <a:off x="1431351" y="3260108"/>
            <a:ext cx="0" cy="1585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endCxn id="4" idx="1"/>
          </p:cNvCxnSpPr>
          <p:nvPr/>
        </p:nvCxnSpPr>
        <p:spPr>
          <a:xfrm flipV="1">
            <a:off x="1431351" y="4833156"/>
            <a:ext cx="728381" cy="12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4" idx="3"/>
          </p:cNvCxnSpPr>
          <p:nvPr/>
        </p:nvCxnSpPr>
        <p:spPr>
          <a:xfrm>
            <a:off x="2987824" y="4833156"/>
            <a:ext cx="32403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1473043" y="3340304"/>
            <a:ext cx="553701" cy="236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1966679" y="3305484"/>
            <a:ext cx="204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BOX DELLO STABILE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817677" y="5324806"/>
            <a:ext cx="171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BOX DI RETE</a:t>
            </a:r>
            <a:endParaRPr lang="it-IT" sz="2000" b="1" dirty="0"/>
          </a:p>
        </p:txBody>
      </p:sp>
      <p:cxnSp>
        <p:nvCxnSpPr>
          <p:cNvPr id="27" name="Connettore 2 26"/>
          <p:cNvCxnSpPr>
            <a:stCxn id="31" idx="3"/>
          </p:cNvCxnSpPr>
          <p:nvPr/>
        </p:nvCxnSpPr>
        <p:spPr>
          <a:xfrm flipH="1">
            <a:off x="1553688" y="3822224"/>
            <a:ext cx="1726370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892227" y="1896843"/>
            <a:ext cx="31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CENTRALE TELEFONICA</a:t>
            </a:r>
            <a:endParaRPr lang="it-IT" sz="2400" b="1" dirty="0"/>
          </a:p>
        </p:txBody>
      </p:sp>
      <p:sp>
        <p:nvSpPr>
          <p:cNvPr id="31" name="CasellaDiTesto 30"/>
          <p:cNvSpPr txBox="1"/>
          <p:nvPr/>
        </p:nvSpPr>
        <p:spPr>
          <a:xfrm flipH="1">
            <a:off x="3280058" y="3591391"/>
            <a:ext cx="200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RETE URBANA</a:t>
            </a:r>
            <a:endParaRPr lang="it-IT" sz="2400" b="1" dirty="0"/>
          </a:p>
        </p:txBody>
      </p:sp>
      <p:cxnSp>
        <p:nvCxnSpPr>
          <p:cNvPr id="34" name="Connettore 2 33"/>
          <p:cNvCxnSpPr>
            <a:stCxn id="31" idx="2"/>
          </p:cNvCxnSpPr>
          <p:nvPr/>
        </p:nvCxnSpPr>
        <p:spPr>
          <a:xfrm>
            <a:off x="4283968" y="4053056"/>
            <a:ext cx="0" cy="6702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20199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1" y="2502498"/>
            <a:ext cx="1870347" cy="222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94" y="1936759"/>
            <a:ext cx="720080" cy="5657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1941" y="2061933"/>
            <a:ext cx="648072" cy="5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CasellaDiTesto 1032"/>
          <p:cNvSpPr txBox="1"/>
          <p:nvPr/>
        </p:nvSpPr>
        <p:spPr>
          <a:xfrm>
            <a:off x="1347343" y="980727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    </a:t>
            </a:r>
            <a:endParaRPr lang="it-IT" sz="2400" b="1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06" y="2617863"/>
            <a:ext cx="1870347" cy="222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ilindro 2"/>
          <p:cNvSpPr/>
          <p:nvPr/>
        </p:nvSpPr>
        <p:spPr>
          <a:xfrm rot="16200000">
            <a:off x="4305500" y="2658441"/>
            <a:ext cx="394532" cy="373886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ilindro 3"/>
          <p:cNvSpPr/>
          <p:nvPr/>
        </p:nvSpPr>
        <p:spPr>
          <a:xfrm rot="16200000">
            <a:off x="2315321" y="4210137"/>
            <a:ext cx="177260" cy="654934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ilindro 29"/>
          <p:cNvSpPr/>
          <p:nvPr/>
        </p:nvSpPr>
        <p:spPr>
          <a:xfrm rot="5400000">
            <a:off x="6604722" y="4210138"/>
            <a:ext cx="177261" cy="654934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855577" y="3749277"/>
            <a:ext cx="329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RETE INTERURBANA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66" y="4840508"/>
            <a:ext cx="31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CENTRALE TELEFONICA</a:t>
            </a:r>
            <a:endParaRPr lang="it-IT" sz="24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149954" y="4891567"/>
            <a:ext cx="31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CENTRALE TELEFONICA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66" y="1478966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PONTE RADIO</a:t>
            </a:r>
            <a:endParaRPr lang="it-IT" sz="20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92283" y="1661823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PONTE RADIO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166089039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714500"/>
            <a:ext cx="7560840" cy="40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3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4 1"/>
          <p:cNvSpPr/>
          <p:nvPr/>
        </p:nvSpPr>
        <p:spPr>
          <a:xfrm>
            <a:off x="846276" y="2852936"/>
            <a:ext cx="1565484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/>
          <p:cNvSpPr/>
          <p:nvPr/>
        </p:nvSpPr>
        <p:spPr>
          <a:xfrm>
            <a:off x="3779912" y="2501371"/>
            <a:ext cx="914400" cy="190879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NNTNTTNNT</a:t>
            </a:r>
            <a:endParaRPr lang="it-IT" dirty="0"/>
          </a:p>
        </p:txBody>
      </p:sp>
      <p:cxnSp>
        <p:nvCxnSpPr>
          <p:cNvPr id="5" name="Connettore 1 4"/>
          <p:cNvCxnSpPr>
            <a:stCxn id="3" idx="3"/>
          </p:cNvCxnSpPr>
          <p:nvPr/>
        </p:nvCxnSpPr>
        <p:spPr>
          <a:xfrm>
            <a:off x="4694312" y="3455767"/>
            <a:ext cx="3334072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694312" y="3789040"/>
            <a:ext cx="3334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694312" y="4077072"/>
            <a:ext cx="3334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228989" y="302509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B1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78682" y="374910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28989" y="344623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B2</a:t>
            </a:r>
            <a:endParaRPr lang="it-IT" dirty="0"/>
          </a:p>
        </p:txBody>
      </p:sp>
      <p:cxnSp>
        <p:nvCxnSpPr>
          <p:cNvPr id="15" name="Connettore 1 14"/>
          <p:cNvCxnSpPr>
            <a:stCxn id="2" idx="2"/>
            <a:endCxn id="3" idx="1"/>
          </p:cNvCxnSpPr>
          <p:nvPr/>
        </p:nvCxnSpPr>
        <p:spPr>
          <a:xfrm flipV="1">
            <a:off x="2410455" y="3455767"/>
            <a:ext cx="1369457" cy="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052381" y="324902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36186" y="1295810"/>
            <a:ext cx="57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ACCESSO BASE, 2 CANALI B + 1 CANALE D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6466" y="231670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RETE PUBBLICA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300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99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2" y="3005283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43225"/>
            <a:ext cx="1066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1337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017429" y="2135434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433227" y="2135433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427984" y="2138350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276578" y="2129219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395536" y="2181153"/>
            <a:ext cx="70567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16" idx="2"/>
            <a:endCxn id="1027" idx="0"/>
          </p:cNvCxnSpPr>
          <p:nvPr/>
        </p:nvCxnSpPr>
        <p:spPr>
          <a:xfrm>
            <a:off x="1161445" y="2181153"/>
            <a:ext cx="0" cy="82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21" idx="2"/>
            <a:endCxn id="1026" idx="0"/>
          </p:cNvCxnSpPr>
          <p:nvPr/>
        </p:nvCxnSpPr>
        <p:spPr>
          <a:xfrm>
            <a:off x="2577243" y="2181152"/>
            <a:ext cx="12640" cy="82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22" idx="2"/>
            <a:endCxn id="1028" idx="0"/>
          </p:cNvCxnSpPr>
          <p:nvPr/>
        </p:nvCxnSpPr>
        <p:spPr>
          <a:xfrm>
            <a:off x="4572000" y="2184069"/>
            <a:ext cx="0" cy="75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3" idx="2"/>
            <a:endCxn id="1029" idx="0"/>
          </p:cNvCxnSpPr>
          <p:nvPr/>
        </p:nvCxnSpPr>
        <p:spPr>
          <a:xfrm>
            <a:off x="6420594" y="2174938"/>
            <a:ext cx="0" cy="90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539552" y="2492896"/>
            <a:ext cx="504056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</a:t>
            </a:r>
            <a:endParaRPr lang="it-IT" dirty="0"/>
          </a:p>
        </p:txBody>
      </p:sp>
      <p:cxnSp>
        <p:nvCxnSpPr>
          <p:cNvPr id="4" name="Connettore 1 3"/>
          <p:cNvCxnSpPr>
            <a:stCxn id="2" idx="6"/>
          </p:cNvCxnSpPr>
          <p:nvPr/>
        </p:nvCxnSpPr>
        <p:spPr>
          <a:xfrm>
            <a:off x="1043608" y="3320988"/>
            <a:ext cx="27363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3779912" y="3140968"/>
            <a:ext cx="360040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5" idx="3"/>
          </p:cNvCxnSpPr>
          <p:nvPr/>
        </p:nvCxnSpPr>
        <p:spPr>
          <a:xfrm>
            <a:off x="4139952" y="3302986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660232" y="2456892"/>
            <a:ext cx="792088" cy="1692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1620" y="313155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ISDN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2636912"/>
            <a:ext cx="97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2 Mbps</a:t>
            </a:r>
            <a:endParaRPr lang="it-IT" sz="2000" b="1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1475656" y="3320988"/>
            <a:ext cx="0" cy="16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1620" y="5373216"/>
            <a:ext cx="324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 15 a max. 30 canali B 64 Kbps</a:t>
            </a:r>
            <a:endParaRPr lang="it-IT" dirty="0"/>
          </a:p>
        </p:txBody>
      </p:sp>
      <p:cxnSp>
        <p:nvCxnSpPr>
          <p:cNvPr id="13" name="Connettore 2 12"/>
          <p:cNvCxnSpPr>
            <a:stCxn id="5" idx="2"/>
          </p:cNvCxnSpPr>
          <p:nvPr/>
        </p:nvCxnSpPr>
        <p:spPr>
          <a:xfrm>
            <a:off x="3959932" y="3465004"/>
            <a:ext cx="0" cy="666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717637" y="43651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TRU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491880" y="6165304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Terminazione di rete</a:t>
            </a:r>
            <a:endParaRPr lang="it-IT" dirty="0"/>
          </a:p>
        </p:txBody>
      </p:sp>
      <p:cxnSp>
        <p:nvCxnSpPr>
          <p:cNvPr id="21" name="Connettore 2 20"/>
          <p:cNvCxnSpPr>
            <a:stCxn id="14" idx="2"/>
            <a:endCxn id="19" idx="0"/>
          </p:cNvCxnSpPr>
          <p:nvPr/>
        </p:nvCxnSpPr>
        <p:spPr>
          <a:xfrm>
            <a:off x="4007140" y="4734436"/>
            <a:ext cx="538074" cy="1430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545214" y="2727463"/>
            <a:ext cx="973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2 Mbps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752702" y="3127573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PABX</a:t>
            </a:r>
            <a:endParaRPr lang="it-IT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4139952" y="346500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292080" y="3465004"/>
            <a:ext cx="0" cy="666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860032" y="416708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Canale D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305304" y="1124744"/>
            <a:ext cx="328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Canali B + Canale D =  2048 Kbps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6688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852936"/>
            <a:ext cx="122413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52" y="512578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9597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77195" y="3495110"/>
            <a:ext cx="97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Centrale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30" y="69269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ttore 1 16"/>
          <p:cNvCxnSpPr>
            <a:stCxn id="2" idx="3"/>
            <a:endCxn id="14" idx="2"/>
          </p:cNvCxnSpPr>
          <p:nvPr/>
        </p:nvCxnSpPr>
        <p:spPr>
          <a:xfrm flipV="1">
            <a:off x="1763688" y="1530896"/>
            <a:ext cx="1796405" cy="218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2" idx="3"/>
            <a:endCxn id="15" idx="2"/>
          </p:cNvCxnSpPr>
          <p:nvPr/>
        </p:nvCxnSpPr>
        <p:spPr>
          <a:xfrm flipV="1">
            <a:off x="1763688" y="1530896"/>
            <a:ext cx="4426595" cy="2186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2" idx="3"/>
            <a:endCxn id="11" idx="1"/>
          </p:cNvCxnSpPr>
          <p:nvPr/>
        </p:nvCxnSpPr>
        <p:spPr>
          <a:xfrm flipV="1">
            <a:off x="1763688" y="2915076"/>
            <a:ext cx="5760640" cy="80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2" idx="3"/>
            <a:endCxn id="8" idx="1"/>
          </p:cNvCxnSpPr>
          <p:nvPr/>
        </p:nvCxnSpPr>
        <p:spPr>
          <a:xfrm>
            <a:off x="1763688" y="3717032"/>
            <a:ext cx="3936364" cy="1827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" idx="3"/>
            <a:endCxn id="5" idx="0"/>
          </p:cNvCxnSpPr>
          <p:nvPr/>
        </p:nvCxnSpPr>
        <p:spPr>
          <a:xfrm>
            <a:off x="1763688" y="3717032"/>
            <a:ext cx="1258243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08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99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2" y="3005283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43225"/>
            <a:ext cx="1066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1337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017429" y="2135434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433227" y="2135433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427984" y="2138350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276578" y="2129219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395536" y="2181153"/>
            <a:ext cx="70567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16" idx="2"/>
            <a:endCxn id="1027" idx="0"/>
          </p:cNvCxnSpPr>
          <p:nvPr/>
        </p:nvCxnSpPr>
        <p:spPr>
          <a:xfrm>
            <a:off x="1161445" y="2181153"/>
            <a:ext cx="0" cy="82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21" idx="2"/>
            <a:endCxn id="1026" idx="0"/>
          </p:cNvCxnSpPr>
          <p:nvPr/>
        </p:nvCxnSpPr>
        <p:spPr>
          <a:xfrm>
            <a:off x="2577243" y="2181152"/>
            <a:ext cx="12640" cy="82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22" idx="2"/>
            <a:endCxn id="1028" idx="0"/>
          </p:cNvCxnSpPr>
          <p:nvPr/>
        </p:nvCxnSpPr>
        <p:spPr>
          <a:xfrm>
            <a:off x="4572000" y="2184069"/>
            <a:ext cx="0" cy="75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3" idx="2"/>
            <a:endCxn id="1029" idx="0"/>
          </p:cNvCxnSpPr>
          <p:nvPr/>
        </p:nvCxnSpPr>
        <p:spPr>
          <a:xfrm>
            <a:off x="6420594" y="2174938"/>
            <a:ext cx="0" cy="90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67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99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2" y="3005283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43225"/>
            <a:ext cx="1066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1337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017429" y="2135434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433227" y="2135433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427984" y="2138350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276578" y="2129219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395536" y="2181153"/>
            <a:ext cx="70567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16" idx="2"/>
            <a:endCxn id="1027" idx="0"/>
          </p:cNvCxnSpPr>
          <p:nvPr/>
        </p:nvCxnSpPr>
        <p:spPr>
          <a:xfrm>
            <a:off x="1161445" y="2181153"/>
            <a:ext cx="0" cy="82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21" idx="2"/>
            <a:endCxn id="1026" idx="0"/>
          </p:cNvCxnSpPr>
          <p:nvPr/>
        </p:nvCxnSpPr>
        <p:spPr>
          <a:xfrm>
            <a:off x="2577243" y="2181152"/>
            <a:ext cx="12640" cy="82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22" idx="2"/>
            <a:endCxn id="1028" idx="0"/>
          </p:cNvCxnSpPr>
          <p:nvPr/>
        </p:nvCxnSpPr>
        <p:spPr>
          <a:xfrm>
            <a:off x="4572000" y="2184069"/>
            <a:ext cx="0" cy="75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3" idx="2"/>
            <a:endCxn id="1029" idx="0"/>
          </p:cNvCxnSpPr>
          <p:nvPr/>
        </p:nvCxnSpPr>
        <p:spPr>
          <a:xfrm>
            <a:off x="6420594" y="2174938"/>
            <a:ext cx="0" cy="90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6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1412776"/>
            <a:ext cx="2304256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1763688" y="17008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763688" y="2141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823120" y="4437112"/>
            <a:ext cx="457200" cy="9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413716" y="4437112"/>
            <a:ext cx="457200" cy="9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1547664" y="4345559"/>
            <a:ext cx="144016" cy="14401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1619672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5" idx="2"/>
          </p:cNvCxnSpPr>
          <p:nvPr/>
        </p:nvCxnSpPr>
        <p:spPr>
          <a:xfrm>
            <a:off x="2051720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6" idx="2"/>
          </p:cNvCxnSpPr>
          <p:nvPr/>
        </p:nvCxnSpPr>
        <p:spPr>
          <a:xfrm>
            <a:off x="2642316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051720" y="1844824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051720" y="2285256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691680" y="28122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NT1/PLUS 2 B1Q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187624" y="540507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220 V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748782" y="5877272"/>
            <a:ext cx="333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Connettori </a:t>
            </a:r>
            <a:r>
              <a:rPr lang="it-IT" dirty="0" err="1" smtClean="0"/>
              <a:t>Rj</a:t>
            </a:r>
            <a:r>
              <a:rPr lang="it-IT" dirty="0" smtClean="0"/>
              <a:t> 45 (BUS-S)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064216" y="1412776"/>
            <a:ext cx="439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Telealimentazione</a:t>
            </a:r>
            <a:r>
              <a:rPr lang="it-IT" dirty="0" smtClean="0"/>
              <a:t> della centrale pubblica T.I. 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45031" y="1844824"/>
            <a:ext cx="435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Led presenza alimentazione rete 220 V </a:t>
            </a:r>
            <a:r>
              <a:rPr lang="it-IT" dirty="0" err="1" smtClean="0"/>
              <a:t>ac</a:t>
            </a:r>
            <a:endParaRPr lang="it-IT" dirty="0"/>
          </a:p>
        </p:txBody>
      </p:sp>
      <p:cxnSp>
        <p:nvCxnSpPr>
          <p:cNvPr id="10" name="Connettore 1 9"/>
          <p:cNvCxnSpPr>
            <a:stCxn id="21" idx="3"/>
          </p:cNvCxnSpPr>
          <p:nvPr/>
        </p:nvCxnSpPr>
        <p:spPr>
          <a:xfrm>
            <a:off x="2051720" y="5589739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130374" y="4319327"/>
            <a:ext cx="144016" cy="235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401769" y="4319327"/>
            <a:ext cx="144016" cy="235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>
            <a:off x="3202382" y="4581128"/>
            <a:ext cx="0" cy="477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473777" y="4581128"/>
            <a:ext cx="0" cy="477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202382" y="5058181"/>
            <a:ext cx="2881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064217" y="4554896"/>
            <a:ext cx="497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Connettori </a:t>
            </a:r>
            <a:r>
              <a:rPr lang="it-IT" dirty="0" err="1" smtClean="0"/>
              <a:t>Rj</a:t>
            </a:r>
            <a:r>
              <a:rPr lang="it-IT" dirty="0" smtClean="0"/>
              <a:t> 11 ab/1, ab/2 per uscite analogiche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72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1412776"/>
            <a:ext cx="2304256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1763688" y="17008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763688" y="2141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185116" y="4437112"/>
            <a:ext cx="457200" cy="9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15816" y="4437112"/>
            <a:ext cx="457200" cy="9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1547664" y="4345559"/>
            <a:ext cx="144016" cy="14401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1619672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5" idx="2"/>
          </p:cNvCxnSpPr>
          <p:nvPr/>
        </p:nvCxnSpPr>
        <p:spPr>
          <a:xfrm>
            <a:off x="2413716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6" idx="2"/>
          </p:cNvCxnSpPr>
          <p:nvPr/>
        </p:nvCxnSpPr>
        <p:spPr>
          <a:xfrm>
            <a:off x="3144416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051720" y="1844824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051720" y="2285256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933676" y="2812286"/>
            <a:ext cx="163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NT1/BA 2 B1Q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2413716" y="5589240"/>
            <a:ext cx="410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187624" y="540507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220 V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748782" y="5877272"/>
            <a:ext cx="333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Connettori </a:t>
            </a:r>
            <a:r>
              <a:rPr lang="it-IT" b="1" dirty="0" err="1" smtClean="0"/>
              <a:t>Rj</a:t>
            </a:r>
            <a:r>
              <a:rPr lang="it-IT" b="1" dirty="0" smtClean="0"/>
              <a:t> 45 (BUS-S)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064216" y="1412776"/>
            <a:ext cx="468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Telealimentazione</a:t>
            </a:r>
            <a:r>
              <a:rPr lang="it-IT" b="1" dirty="0" smtClean="0"/>
              <a:t> della centrale pubblica T.I. 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064217" y="1844824"/>
            <a:ext cx="454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Led presenza alimentazione rete 220 V </a:t>
            </a:r>
            <a:r>
              <a:rPr lang="it-IT" b="1" dirty="0" err="1" smtClean="0"/>
              <a:t>ac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60501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1412776"/>
            <a:ext cx="2304256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1763688" y="17008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763688" y="2141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823120" y="4437112"/>
            <a:ext cx="457200" cy="9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413716" y="4437112"/>
            <a:ext cx="457200" cy="9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1547664" y="4345559"/>
            <a:ext cx="144016" cy="14401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1619672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5" idx="2"/>
          </p:cNvCxnSpPr>
          <p:nvPr/>
        </p:nvCxnSpPr>
        <p:spPr>
          <a:xfrm>
            <a:off x="2051720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6" idx="2"/>
          </p:cNvCxnSpPr>
          <p:nvPr/>
        </p:nvCxnSpPr>
        <p:spPr>
          <a:xfrm>
            <a:off x="2642316" y="4527122"/>
            <a:ext cx="0" cy="106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051720" y="1844824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051720" y="2285256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691680" y="28122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NT1/PLUS 2 B1Q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187624" y="540507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220 V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748782" y="5877272"/>
            <a:ext cx="333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Connettori </a:t>
            </a:r>
            <a:r>
              <a:rPr lang="it-IT" b="1" dirty="0" err="1" smtClean="0"/>
              <a:t>Rj</a:t>
            </a:r>
            <a:r>
              <a:rPr lang="it-IT" b="1" dirty="0" smtClean="0"/>
              <a:t> 45 (BUS-S)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064216" y="1412776"/>
            <a:ext cx="454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Telealimentazione</a:t>
            </a:r>
            <a:r>
              <a:rPr lang="it-IT" b="1" dirty="0" smtClean="0"/>
              <a:t> della centrale pubblica T.I. 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067945" y="18448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Led presenza alimentazione rete 220 V </a:t>
            </a:r>
            <a:r>
              <a:rPr lang="it-IT" b="1" dirty="0" err="1" smtClean="0"/>
              <a:t>ac</a:t>
            </a:r>
            <a:endParaRPr lang="it-IT" b="1" dirty="0"/>
          </a:p>
        </p:txBody>
      </p:sp>
      <p:cxnSp>
        <p:nvCxnSpPr>
          <p:cNvPr id="10" name="Connettore 1 9"/>
          <p:cNvCxnSpPr>
            <a:stCxn id="21" idx="3"/>
          </p:cNvCxnSpPr>
          <p:nvPr/>
        </p:nvCxnSpPr>
        <p:spPr>
          <a:xfrm>
            <a:off x="2051720" y="5589739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130374" y="4319327"/>
            <a:ext cx="144016" cy="235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401769" y="4319327"/>
            <a:ext cx="144016" cy="235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>
            <a:off x="3202382" y="4581128"/>
            <a:ext cx="0" cy="477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473777" y="4581128"/>
            <a:ext cx="0" cy="477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202382" y="5058181"/>
            <a:ext cx="2881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064217" y="4554896"/>
            <a:ext cx="497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Connettori </a:t>
            </a:r>
            <a:r>
              <a:rPr lang="it-IT" b="1" dirty="0" err="1" smtClean="0"/>
              <a:t>Rj</a:t>
            </a:r>
            <a:r>
              <a:rPr lang="it-IT" b="1" dirty="0" smtClean="0"/>
              <a:t> 11 ab/1, ab/2 per uscite analogiche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863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4" y="880423"/>
            <a:ext cx="396044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835696" y="1484784"/>
            <a:ext cx="470197" cy="1033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BOX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69555" y="185543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BOX</a:t>
            </a:r>
            <a:endParaRPr lang="it-IT" sz="1100" b="1" dirty="0"/>
          </a:p>
        </p:txBody>
      </p:sp>
      <p:cxnSp>
        <p:nvCxnSpPr>
          <p:cNvPr id="8" name="Connettore 1 7"/>
          <p:cNvCxnSpPr>
            <a:stCxn id="2" idx="3"/>
            <a:endCxn id="5" idx="1"/>
          </p:cNvCxnSpPr>
          <p:nvPr/>
        </p:nvCxnSpPr>
        <p:spPr>
          <a:xfrm>
            <a:off x="530168" y="1006437"/>
            <a:ext cx="1305528" cy="99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926212" y="1880828"/>
            <a:ext cx="909484" cy="137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endCxn id="5" idx="1"/>
          </p:cNvCxnSpPr>
          <p:nvPr/>
        </p:nvCxnSpPr>
        <p:spPr>
          <a:xfrm flipV="1">
            <a:off x="926212" y="2001389"/>
            <a:ext cx="909484" cy="516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3563888" y="1918411"/>
            <a:ext cx="432048" cy="1994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818045" y="1927701"/>
            <a:ext cx="432048" cy="1994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CS</a:t>
            </a:r>
          </a:p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5" name="Triangolo isoscele 14"/>
          <p:cNvSpPr/>
          <p:nvPr/>
        </p:nvSpPr>
        <p:spPr>
          <a:xfrm>
            <a:off x="6441965" y="1764593"/>
            <a:ext cx="624348" cy="50709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CD</a:t>
            </a:r>
            <a:endParaRPr lang="it-IT" sz="1100" dirty="0"/>
          </a:p>
        </p:txBody>
      </p:sp>
      <p:sp>
        <p:nvSpPr>
          <p:cNvPr id="16" name="Ovale 15"/>
          <p:cNvSpPr/>
          <p:nvPr/>
        </p:nvSpPr>
        <p:spPr>
          <a:xfrm>
            <a:off x="7849785" y="1791799"/>
            <a:ext cx="648072" cy="476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CC</a:t>
            </a:r>
            <a:endParaRPr lang="it-IT" dirty="0"/>
          </a:p>
        </p:txBody>
      </p:sp>
      <p:cxnSp>
        <p:nvCxnSpPr>
          <p:cNvPr id="18" name="Connettore 1 17"/>
          <p:cNvCxnSpPr>
            <a:stCxn id="5" idx="3"/>
            <a:endCxn id="13" idx="2"/>
          </p:cNvCxnSpPr>
          <p:nvPr/>
        </p:nvCxnSpPr>
        <p:spPr>
          <a:xfrm>
            <a:off x="2305893" y="2001389"/>
            <a:ext cx="1257995" cy="16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3" idx="6"/>
            <a:endCxn id="14" idx="2"/>
          </p:cNvCxnSpPr>
          <p:nvPr/>
        </p:nvCxnSpPr>
        <p:spPr>
          <a:xfrm>
            <a:off x="3995936" y="2018143"/>
            <a:ext cx="822109" cy="92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4" idx="6"/>
            <a:endCxn id="15" idx="1"/>
          </p:cNvCxnSpPr>
          <p:nvPr/>
        </p:nvCxnSpPr>
        <p:spPr>
          <a:xfrm flipV="1">
            <a:off x="5250093" y="2018142"/>
            <a:ext cx="1347959" cy="9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5" idx="5"/>
            <a:endCxn id="16" idx="2"/>
          </p:cNvCxnSpPr>
          <p:nvPr/>
        </p:nvCxnSpPr>
        <p:spPr>
          <a:xfrm>
            <a:off x="6910226" y="2018142"/>
            <a:ext cx="939559" cy="117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550275" y="1865554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CRU</a:t>
            </a:r>
            <a:endParaRPr lang="it-IT" sz="11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865593" y="1891348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CS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512371" y="200138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CD</a:t>
            </a:r>
            <a:endParaRPr lang="it-IT" sz="1400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" y="1777820"/>
            <a:ext cx="396044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" y="2391979"/>
            <a:ext cx="396044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CasellaDiTesto 65"/>
          <p:cNvSpPr txBox="1"/>
          <p:nvPr/>
        </p:nvSpPr>
        <p:spPr>
          <a:xfrm>
            <a:off x="90118" y="56042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BCA</a:t>
            </a:r>
            <a:endParaRPr lang="it-IT" sz="1200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561472" y="3468374"/>
            <a:ext cx="223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BCA: TELEFONI ABITAZIONE</a:t>
            </a:r>
            <a:endParaRPr lang="it-IT" sz="1400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36516" y="3745374"/>
            <a:ext cx="8859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BOX: ARMADIO DOVE CONVERGONO LE LINEE DELLE ABITAZIONI (QUELLO CHE SI VEDE AGLI ANGOLI DELLE STRADE) </a:t>
            </a:r>
            <a:endParaRPr lang="it-IT" sz="1400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523282" y="3991255"/>
            <a:ext cx="5772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CRU: CENTRO DI RETE URBANA. COVE CONVERGONO TUTTI I CAVI DEI BOX </a:t>
            </a:r>
            <a:endParaRPr lang="it-IT" sz="1400" b="1" dirty="0"/>
          </a:p>
        </p:txBody>
      </p:sp>
      <p:sp>
        <p:nvSpPr>
          <p:cNvPr id="70" name="Ovale 69"/>
          <p:cNvSpPr/>
          <p:nvPr/>
        </p:nvSpPr>
        <p:spPr>
          <a:xfrm>
            <a:off x="7849785" y="460878"/>
            <a:ext cx="648072" cy="476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CC</a:t>
            </a:r>
            <a:endParaRPr lang="it-IT" dirty="0"/>
          </a:p>
        </p:txBody>
      </p:sp>
      <p:cxnSp>
        <p:nvCxnSpPr>
          <p:cNvPr id="72" name="Connettore 1 71"/>
          <p:cNvCxnSpPr>
            <a:stCxn id="70" idx="4"/>
            <a:endCxn id="16" idx="0"/>
          </p:cNvCxnSpPr>
          <p:nvPr/>
        </p:nvCxnSpPr>
        <p:spPr>
          <a:xfrm>
            <a:off x="8173821" y="936976"/>
            <a:ext cx="0" cy="854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7709527" y="2395049"/>
            <a:ext cx="928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ES. MILANO</a:t>
            </a:r>
            <a:endParaRPr lang="it-IT" sz="1200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7709527" y="183879"/>
            <a:ext cx="808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ES. ROMA</a:t>
            </a:r>
            <a:endParaRPr lang="it-IT" sz="1200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6339955" y="2343357"/>
            <a:ext cx="828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ES.VARESE</a:t>
            </a:r>
            <a:endParaRPr lang="it-IT" sz="1200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514738" y="4268254"/>
            <a:ext cx="4990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CS: CENTRO SETTORE. DOVE CONVERGONO  I CAVI DAI VARI CRU</a:t>
            </a:r>
            <a:endParaRPr lang="it-IT" sz="1400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504222" y="4545253"/>
            <a:ext cx="5476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CD: CENTRO DISTRETTO. DOVE CONVERGONO TUTTI I CAVI DAI VARI CS</a:t>
            </a:r>
            <a:endParaRPr lang="it-IT" sz="1400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513219" y="4822252"/>
            <a:ext cx="562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CC: CENTRO COMPARTIMENTO. DOVE CONVERGONO TUTTI I CAVI DEI CD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579686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620688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1187624" y="6206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411760" y="6206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2" idx="1"/>
          </p:cNvCxnSpPr>
          <p:nvPr/>
        </p:nvCxnSpPr>
        <p:spPr>
          <a:xfrm>
            <a:off x="827584" y="17368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" idx="3"/>
          </p:cNvCxnSpPr>
          <p:nvPr/>
        </p:nvCxnSpPr>
        <p:spPr>
          <a:xfrm flipH="1">
            <a:off x="2411760" y="1736812"/>
            <a:ext cx="360040" cy="9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56761" y="990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56761" y="2070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440937" y="990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440937" y="2068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563888" y="4005064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5868144" y="773088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331640" y="31409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1</a:t>
            </a:r>
            <a:endParaRPr lang="it-IT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6228184" y="7730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452320" y="7730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3923928" y="4005064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148064" y="4005064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22" idx="1"/>
          </p:cNvCxnSpPr>
          <p:nvPr/>
        </p:nvCxnSpPr>
        <p:spPr>
          <a:xfrm>
            <a:off x="5868144" y="18892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endCxn id="22" idx="3"/>
          </p:cNvCxnSpPr>
          <p:nvPr/>
        </p:nvCxnSpPr>
        <p:spPr>
          <a:xfrm>
            <a:off x="7452320" y="18892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stCxn id="21" idx="1"/>
          </p:cNvCxnSpPr>
          <p:nvPr/>
        </p:nvCxnSpPr>
        <p:spPr>
          <a:xfrm>
            <a:off x="3563888" y="51211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endCxn id="21" idx="3"/>
          </p:cNvCxnSpPr>
          <p:nvPr/>
        </p:nvCxnSpPr>
        <p:spPr>
          <a:xfrm>
            <a:off x="5148064" y="51211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5897321" y="1175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897321" y="2174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7481497" y="1182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7481497" y="215850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3587261" y="4468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593065" y="551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5206418" y="4468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5206418" y="55136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6473384" y="3153386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2</a:t>
            </a:r>
            <a:endParaRPr lang="it-IT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4175160" y="629714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3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09" y="931270"/>
            <a:ext cx="505607" cy="4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09" y="1453540"/>
            <a:ext cx="505607" cy="4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70" y="2253598"/>
            <a:ext cx="891728" cy="4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Connettore 1 68"/>
          <p:cNvCxnSpPr>
            <a:stCxn id="1026" idx="3"/>
          </p:cNvCxnSpPr>
          <p:nvPr/>
        </p:nvCxnSpPr>
        <p:spPr>
          <a:xfrm>
            <a:off x="4716016" y="114910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66" idx="3"/>
          </p:cNvCxnSpPr>
          <p:nvPr/>
        </p:nvCxnSpPr>
        <p:spPr>
          <a:xfrm>
            <a:off x="4716016" y="167137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>
            <a:stCxn id="1027" idx="3"/>
          </p:cNvCxnSpPr>
          <p:nvPr/>
        </p:nvCxnSpPr>
        <p:spPr>
          <a:xfrm flipV="1">
            <a:off x="5085298" y="2479050"/>
            <a:ext cx="7828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umetto 4 73"/>
          <p:cNvSpPr/>
          <p:nvPr/>
        </p:nvSpPr>
        <p:spPr>
          <a:xfrm>
            <a:off x="6840252" y="4653136"/>
            <a:ext cx="1980220" cy="1080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Connettore 1 75"/>
          <p:cNvCxnSpPr>
            <a:stCxn id="61" idx="3"/>
          </p:cNvCxnSpPr>
          <p:nvPr/>
        </p:nvCxnSpPr>
        <p:spPr>
          <a:xfrm>
            <a:off x="5508104" y="4653136"/>
            <a:ext cx="15773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V="1">
            <a:off x="5508104" y="5698348"/>
            <a:ext cx="0" cy="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>
            <a:stCxn id="62" idx="3"/>
            <a:endCxn id="74" idx="0"/>
          </p:cNvCxnSpPr>
          <p:nvPr/>
        </p:nvCxnSpPr>
        <p:spPr>
          <a:xfrm flipV="1">
            <a:off x="5508104" y="5193486"/>
            <a:ext cx="1338290" cy="504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72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0555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>
            <a:stCxn id="3" idx="3"/>
          </p:cNvCxnSpPr>
          <p:nvPr/>
        </p:nvCxnSpPr>
        <p:spPr>
          <a:xfrm>
            <a:off x="5298584" y="3180224"/>
            <a:ext cx="258578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698184" y="3180224"/>
            <a:ext cx="17216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>
            <a:off x="2380634" y="2636912"/>
            <a:ext cx="356788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/>
          <p:nvPr/>
        </p:nvCxnSpPr>
        <p:spPr>
          <a:xfrm>
            <a:off x="1879830" y="2630753"/>
            <a:ext cx="356788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/>
          <p:nvPr/>
        </p:nvCxnSpPr>
        <p:spPr>
          <a:xfrm>
            <a:off x="2765401" y="2620980"/>
            <a:ext cx="356788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3137335" y="2636912"/>
            <a:ext cx="356788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3137335" y="2636912"/>
            <a:ext cx="0" cy="27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2765401" y="2620980"/>
            <a:ext cx="0" cy="29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380634" y="2636912"/>
            <a:ext cx="0" cy="281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2236618" y="2918785"/>
            <a:ext cx="144016" cy="6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/>
          <p:cNvCxnSpPr/>
          <p:nvPr/>
        </p:nvCxnSpPr>
        <p:spPr>
          <a:xfrm>
            <a:off x="5436096" y="2757883"/>
            <a:ext cx="356788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/>
          <p:nvPr/>
        </p:nvCxnSpPr>
        <p:spPr>
          <a:xfrm>
            <a:off x="6725736" y="2766095"/>
            <a:ext cx="356788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/>
          <p:nvPr/>
        </p:nvCxnSpPr>
        <p:spPr>
          <a:xfrm>
            <a:off x="6368948" y="2750758"/>
            <a:ext cx="356788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4 39"/>
          <p:cNvCxnSpPr/>
          <p:nvPr/>
        </p:nvCxnSpPr>
        <p:spPr>
          <a:xfrm>
            <a:off x="6012160" y="2757883"/>
            <a:ext cx="356788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6012160" y="2766095"/>
            <a:ext cx="0" cy="27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6368948" y="2766095"/>
            <a:ext cx="0" cy="27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6725736" y="2766095"/>
            <a:ext cx="0" cy="27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792884" y="3054127"/>
            <a:ext cx="219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5709031" y="3713498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PUBBLICA</a:t>
            </a:r>
            <a:endParaRPr lang="it-IT" sz="16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347864" y="3732991"/>
            <a:ext cx="2064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MODEM BANDA BASE</a:t>
            </a:r>
            <a:endParaRPr lang="it-IT" sz="16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370521" y="4021275"/>
            <a:ext cx="1424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ELABORATORE</a:t>
            </a:r>
            <a:endParaRPr lang="it-IT" sz="1600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5365731" y="24943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0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2032876" y="235126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1 1</a:t>
            </a:r>
            <a:endParaRPr lang="it-IT" sz="14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2302341" y="23512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2495043" y="23453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720480" y="23512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2923981" y="23512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112015" y="23512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1831319" y="23490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5589142" y="249778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1 1</a:t>
            </a:r>
            <a:endParaRPr lang="it-IT" sz="1400" b="1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5985355" y="24943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6138097" y="2512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6316109" y="2512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505221" y="2512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6680160" y="25051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4270478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995" y="1688843"/>
            <a:ext cx="2334166" cy="28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5" y="2088866"/>
            <a:ext cx="1403497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5838654" y="3158864"/>
            <a:ext cx="3245120" cy="6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1475656" y="3158864"/>
            <a:ext cx="3168352" cy="179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6880070" y="3434448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RETE PUBBLICA</a:t>
            </a:r>
            <a:endParaRPr lang="it-IT" sz="20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923156" y="3592867"/>
            <a:ext cx="253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MODEM BANDA BASE</a:t>
            </a:r>
            <a:endParaRPr lang="it-IT" sz="20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-128656" y="4411217"/>
            <a:ext cx="1733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ELABORATORE</a:t>
            </a:r>
            <a:endParaRPr lang="it-IT" sz="2000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2317269" y="19496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2818168" y="19443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3408620" y="19621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1698360" y="193497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  <p:cxnSp>
        <p:nvCxnSpPr>
          <p:cNvPr id="6" name="Connettore 1 5"/>
          <p:cNvCxnSpPr/>
          <p:nvPr/>
        </p:nvCxnSpPr>
        <p:spPr>
          <a:xfrm flipH="1" flipV="1">
            <a:off x="2203554" y="2923082"/>
            <a:ext cx="33064" cy="1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77" y="2360584"/>
            <a:ext cx="2795806" cy="54010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1653193" y="2265144"/>
            <a:ext cx="526045" cy="63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5985929" y="2921220"/>
            <a:ext cx="28459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1604832" y="2921220"/>
            <a:ext cx="2902083" cy="1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2745654" y="2255923"/>
            <a:ext cx="526045" cy="63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3923490" y="2263554"/>
            <a:ext cx="526045" cy="63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4037449" y="19621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0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286006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38" y="2587427"/>
            <a:ext cx="1208963" cy="12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1555506" y="3399211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DCE</a:t>
            </a:r>
            <a:endParaRPr lang="it-IT" sz="16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-114524" y="3841208"/>
            <a:ext cx="1424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ELABORATORE</a:t>
            </a:r>
            <a:endParaRPr lang="it-IT" sz="1600" b="1" dirty="0"/>
          </a:p>
        </p:txBody>
      </p:sp>
      <p:pic>
        <p:nvPicPr>
          <p:cNvPr id="35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06" y="2969179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e 8"/>
          <p:cNvSpPr/>
          <p:nvPr/>
        </p:nvSpPr>
        <p:spPr>
          <a:xfrm>
            <a:off x="3491880" y="2136108"/>
            <a:ext cx="3528392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391980" y="2275543"/>
            <a:ext cx="3600400" cy="201622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RERERTE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355976" y="3096142"/>
            <a:ext cx="72008" cy="2880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5975245" y="4202433"/>
            <a:ext cx="325402" cy="54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7873692" y="3086630"/>
            <a:ext cx="72008" cy="2880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6011703" y="2240396"/>
            <a:ext cx="288943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160299" y="3242979"/>
            <a:ext cx="1237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ITAPAC</a:t>
            </a:r>
            <a:endParaRPr lang="it-IT" sz="1600" b="1" dirty="0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4427984" y="2286116"/>
            <a:ext cx="1709962" cy="9084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11" idx="3"/>
          </p:cNvCxnSpPr>
          <p:nvPr/>
        </p:nvCxnSpPr>
        <p:spPr>
          <a:xfrm>
            <a:off x="4427984" y="3240158"/>
            <a:ext cx="1686850" cy="920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1" idx="3"/>
            <a:endCxn id="39" idx="1"/>
          </p:cNvCxnSpPr>
          <p:nvPr/>
        </p:nvCxnSpPr>
        <p:spPr>
          <a:xfrm flipV="1">
            <a:off x="4427984" y="3230646"/>
            <a:ext cx="3445708" cy="95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40" idx="2"/>
          </p:cNvCxnSpPr>
          <p:nvPr/>
        </p:nvCxnSpPr>
        <p:spPr>
          <a:xfrm>
            <a:off x="6156175" y="2286115"/>
            <a:ext cx="1717517" cy="944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6114834" y="3281369"/>
            <a:ext cx="1758858" cy="8983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6118725" y="2332534"/>
            <a:ext cx="27117" cy="18278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933938" y="3884869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NCP</a:t>
            </a:r>
            <a:endParaRPr lang="it-IT" sz="1600" b="1" dirty="0"/>
          </a:p>
        </p:txBody>
      </p:sp>
      <p:pic>
        <p:nvPicPr>
          <p:cNvPr id="62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20" y="2887834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98" y="4797152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10" y="764704"/>
            <a:ext cx="648072" cy="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ttore 1 42"/>
          <p:cNvCxnSpPr/>
          <p:nvPr/>
        </p:nvCxnSpPr>
        <p:spPr>
          <a:xfrm>
            <a:off x="6147061" y="1196752"/>
            <a:ext cx="0" cy="10436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H="1">
            <a:off x="6114053" y="4262692"/>
            <a:ext cx="18230" cy="756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7992380" y="3235402"/>
            <a:ext cx="434140" cy="16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>
            <a:stCxn id="64" idx="3"/>
          </p:cNvCxnSpPr>
          <p:nvPr/>
        </p:nvCxnSpPr>
        <p:spPr>
          <a:xfrm>
            <a:off x="6461982" y="1076894"/>
            <a:ext cx="4466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8750556" y="3289263"/>
            <a:ext cx="0" cy="607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6114834" y="5229200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771800" y="2936318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3221885" y="2936318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3699257" y="2949300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 rot="1846622">
            <a:off x="5066941" y="3504123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 rot="19717879">
            <a:off x="4751951" y="2755528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895610" y="2295221"/>
            <a:ext cx="99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PACCHETTI</a:t>
            </a:r>
            <a:endParaRPr lang="it-IT" sz="1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13801" y="26643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29000" y="26614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26319" y="267973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3</a:t>
            </a:r>
            <a:endParaRPr lang="it-IT" sz="1400" dirty="0"/>
          </a:p>
        </p:txBody>
      </p:sp>
      <p:sp>
        <p:nvSpPr>
          <p:cNvPr id="47" name="Rettangolo 46"/>
          <p:cNvSpPr/>
          <p:nvPr/>
        </p:nvSpPr>
        <p:spPr>
          <a:xfrm>
            <a:off x="5256076" y="3081799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298077" y="2758379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1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751951" y="248532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</a:t>
            </a:r>
            <a:endParaRPr lang="it-IT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236651" y="3250822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3</a:t>
            </a:r>
            <a:endParaRPr lang="it-IT" sz="1400" dirty="0"/>
          </a:p>
        </p:txBody>
      </p:sp>
      <p:sp>
        <p:nvSpPr>
          <p:cNvPr id="48" name="Rettangolo 47"/>
          <p:cNvSpPr/>
          <p:nvPr/>
        </p:nvSpPr>
        <p:spPr>
          <a:xfrm rot="5400000">
            <a:off x="6083048" y="4597320"/>
            <a:ext cx="360040" cy="75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295497" y="44810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3</a:t>
            </a:r>
            <a:endParaRPr lang="it-IT" sz="1400" dirty="0"/>
          </a:p>
        </p:txBody>
      </p:sp>
      <p:sp>
        <p:nvSpPr>
          <p:cNvPr id="52" name="Rettangolo 51"/>
          <p:cNvSpPr/>
          <p:nvPr/>
        </p:nvSpPr>
        <p:spPr>
          <a:xfrm rot="16200000">
            <a:off x="5832803" y="1680996"/>
            <a:ext cx="360040" cy="7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735665" y="15646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</a:t>
            </a:r>
            <a:endParaRPr lang="it-IT" sz="1400" dirty="0"/>
          </a:p>
        </p:txBody>
      </p:sp>
      <p:sp>
        <p:nvSpPr>
          <p:cNvPr id="53" name="Rettangolo 52"/>
          <p:cNvSpPr/>
          <p:nvPr/>
        </p:nvSpPr>
        <p:spPr>
          <a:xfrm>
            <a:off x="8066480" y="3066157"/>
            <a:ext cx="360040" cy="75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8116195" y="2758380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1</a:t>
            </a:r>
            <a:endParaRPr lang="it-IT" sz="1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840498" y="3358326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CDN </a:t>
            </a:r>
            <a:endParaRPr lang="it-IT" sz="1600" b="1" dirty="0"/>
          </a:p>
        </p:txBody>
      </p:sp>
      <p:sp>
        <p:nvSpPr>
          <p:cNvPr id="7" name="Rettangolo 6"/>
          <p:cNvSpPr/>
          <p:nvPr/>
        </p:nvSpPr>
        <p:spPr>
          <a:xfrm>
            <a:off x="902728" y="3166467"/>
            <a:ext cx="162089" cy="2389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902728" y="2706102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X25</a:t>
            </a:r>
            <a:endParaRPr lang="it-IT" sz="1600" b="1" dirty="0"/>
          </a:p>
        </p:txBody>
      </p:sp>
      <p:cxnSp>
        <p:nvCxnSpPr>
          <p:cNvPr id="75" name="Connettore 1 74"/>
          <p:cNvCxnSpPr>
            <a:stCxn id="7" idx="3"/>
            <a:endCxn id="35" idx="1"/>
          </p:cNvCxnSpPr>
          <p:nvPr/>
        </p:nvCxnSpPr>
        <p:spPr>
          <a:xfrm flipV="1">
            <a:off x="1064817" y="3281369"/>
            <a:ext cx="490689" cy="4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stCxn id="35" idx="3"/>
          </p:cNvCxnSpPr>
          <p:nvPr/>
        </p:nvCxnSpPr>
        <p:spPr>
          <a:xfrm>
            <a:off x="2203578" y="3281369"/>
            <a:ext cx="2147462" cy="78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/>
          <p:cNvSpPr txBox="1"/>
          <p:nvPr/>
        </p:nvSpPr>
        <p:spPr>
          <a:xfrm>
            <a:off x="323528" y="4814918"/>
            <a:ext cx="410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X25: PROTOCOLLO DI RETE A PACCHETTO</a:t>
            </a:r>
            <a:endParaRPr lang="it-IT" b="1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323528" y="5229200"/>
            <a:ext cx="388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DCE: MODEM PER ITAPAC SU RETI CDN</a:t>
            </a:r>
            <a:endParaRPr lang="it-IT" b="1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303961" y="5690126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CDN: CIRCUITO DIRETTO NUMERICO  </a:t>
            </a:r>
            <a:endParaRPr lang="it-IT" b="1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311717" y="6153080"/>
            <a:ext cx="3183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NCP: NODI DI COMMUTAZIONE</a:t>
            </a:r>
            <a:endParaRPr lang="it-IT" b="1" dirty="0"/>
          </a:p>
        </p:txBody>
      </p:sp>
      <p:pic>
        <p:nvPicPr>
          <p:cNvPr id="8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18" y="3837051"/>
            <a:ext cx="1080120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95" y="601075"/>
            <a:ext cx="1080120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46" y="5552142"/>
            <a:ext cx="1080120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Connettore 2 79"/>
          <p:cNvCxnSpPr>
            <a:stCxn id="33" idx="0"/>
          </p:cNvCxnSpPr>
          <p:nvPr/>
        </p:nvCxnSpPr>
        <p:spPr>
          <a:xfrm flipV="1">
            <a:off x="4200197" y="3405416"/>
            <a:ext cx="150843" cy="479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05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2 2"/>
          <p:cNvCxnSpPr/>
          <p:nvPr/>
        </p:nvCxnSpPr>
        <p:spPr>
          <a:xfrm flipV="1">
            <a:off x="1126827" y="1484784"/>
            <a:ext cx="0" cy="38164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899592" y="4941168"/>
            <a:ext cx="6264696" cy="72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126827" y="2708920"/>
            <a:ext cx="12129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339752" y="2708920"/>
            <a:ext cx="792088" cy="22682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031940" y="2708920"/>
            <a:ext cx="0" cy="2268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4031940" y="3717032"/>
            <a:ext cx="29883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973784" y="5265549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4 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259632" y="5265550"/>
            <a:ext cx="1342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BANDA FONICA</a:t>
            </a:r>
            <a:endParaRPr lang="it-IT" sz="1400" b="1" dirty="0"/>
          </a:p>
        </p:txBody>
      </p:sp>
      <p:cxnSp>
        <p:nvCxnSpPr>
          <p:cNvPr id="19" name="Connettore 2 18"/>
          <p:cNvCxnSpPr>
            <a:stCxn id="17" idx="0"/>
          </p:cNvCxnSpPr>
          <p:nvPr/>
        </p:nvCxnSpPr>
        <p:spPr>
          <a:xfrm flipH="1" flipV="1">
            <a:off x="1915645" y="3392996"/>
            <a:ext cx="15357" cy="18725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654838" y="5147320"/>
            <a:ext cx="1647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FREQUENZA IN  </a:t>
            </a:r>
            <a:r>
              <a:rPr lang="it-IT" sz="1400" b="1" dirty="0" err="1" smtClean="0"/>
              <a:t>Khz</a:t>
            </a:r>
            <a:endParaRPr lang="it-IT" sz="1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499992" y="2996952"/>
            <a:ext cx="1803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BANDA INUTILIZZATA 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581657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51520" y="2816930"/>
            <a:ext cx="2304256" cy="110713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RETE TELEFONICA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27984" y="3068960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367334" y="3175595"/>
            <a:ext cx="648072" cy="4123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2" idx="6"/>
            <a:endCxn id="5" idx="3"/>
          </p:cNvCxnSpPr>
          <p:nvPr/>
        </p:nvCxnSpPr>
        <p:spPr>
          <a:xfrm>
            <a:off x="2555776" y="3370498"/>
            <a:ext cx="2808312" cy="22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7135109" y="4426790"/>
            <a:ext cx="1" cy="369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001323" y="2993605"/>
            <a:ext cx="1865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DOPPINO TELEFONICO</a:t>
            </a:r>
            <a:endParaRPr lang="it-IT" sz="14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65763" y="3149196"/>
            <a:ext cx="18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815327" y="3770178"/>
            <a:ext cx="1510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SPLITTER (FILTRO)</a:t>
            </a:r>
            <a:endParaRPr lang="it-IT" sz="1400" b="1" dirty="0"/>
          </a:p>
        </p:txBody>
      </p:sp>
      <p:sp>
        <p:nvSpPr>
          <p:cNvPr id="29" name="CasellaDiTesto 28"/>
          <p:cNvSpPr txBox="1"/>
          <p:nvPr/>
        </p:nvSpPr>
        <p:spPr>
          <a:xfrm rot="19756468">
            <a:off x="6311272" y="2915071"/>
            <a:ext cx="967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TELEFONO</a:t>
            </a:r>
            <a:endParaRPr lang="it-IT" sz="1400" b="1" dirty="0"/>
          </a:p>
        </p:txBody>
      </p:sp>
      <p:sp>
        <p:nvSpPr>
          <p:cNvPr id="1025" name="CasellaDiTesto 1024"/>
          <p:cNvSpPr txBox="1"/>
          <p:nvPr/>
        </p:nvSpPr>
        <p:spPr>
          <a:xfrm rot="1652500">
            <a:off x="6540221" y="341691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ADS</a:t>
            </a:r>
            <a:r>
              <a:rPr lang="it-IT" b="1" dirty="0" smtClean="0"/>
              <a:t>L</a:t>
            </a:r>
            <a:endParaRPr lang="it-IT" b="1" dirty="0"/>
          </a:p>
        </p:txBody>
      </p:sp>
      <p:sp>
        <p:nvSpPr>
          <p:cNvPr id="1029" name="CasellaDiTesto 1028"/>
          <p:cNvSpPr txBox="1"/>
          <p:nvPr/>
        </p:nvSpPr>
        <p:spPr>
          <a:xfrm>
            <a:off x="7548910" y="4122837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MODEM</a:t>
            </a:r>
            <a:endParaRPr lang="it-IT" sz="1400" b="1" dirty="0"/>
          </a:p>
        </p:txBody>
      </p:sp>
      <p:sp>
        <p:nvSpPr>
          <p:cNvPr id="3" name="Ovale 2"/>
          <p:cNvSpPr/>
          <p:nvPr/>
        </p:nvSpPr>
        <p:spPr>
          <a:xfrm>
            <a:off x="179511" y="4231764"/>
            <a:ext cx="2448272" cy="91440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2" idx="4"/>
            <a:endCxn id="3" idx="0"/>
          </p:cNvCxnSpPr>
          <p:nvPr/>
        </p:nvCxnSpPr>
        <p:spPr>
          <a:xfrm flipH="1">
            <a:off x="1403647" y="3924065"/>
            <a:ext cx="1" cy="3076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37627" y="4484223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24" name="Rettangolo 23"/>
          <p:cNvSpPr/>
          <p:nvPr/>
        </p:nvSpPr>
        <p:spPr>
          <a:xfrm>
            <a:off x="6033001" y="3179973"/>
            <a:ext cx="70385" cy="1538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>
            <a:stCxn id="24" idx="3"/>
          </p:cNvCxnSpPr>
          <p:nvPr/>
        </p:nvCxnSpPr>
        <p:spPr>
          <a:xfrm flipV="1">
            <a:off x="6103386" y="2689592"/>
            <a:ext cx="860731" cy="567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6156100" y="27447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</a:t>
            </a:r>
            <a:endParaRPr lang="it-IT" sz="1600" b="1" dirty="0"/>
          </a:p>
        </p:txBody>
      </p:sp>
      <p:sp>
        <p:nvSpPr>
          <p:cNvPr id="1030" name="Rettangolo 1029"/>
          <p:cNvSpPr/>
          <p:nvPr/>
        </p:nvSpPr>
        <p:spPr>
          <a:xfrm>
            <a:off x="5997807" y="3437974"/>
            <a:ext cx="105579" cy="1105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32" name="Connettore 1 1031"/>
          <p:cNvCxnSpPr>
            <a:stCxn id="1030" idx="3"/>
          </p:cNvCxnSpPr>
          <p:nvPr/>
        </p:nvCxnSpPr>
        <p:spPr>
          <a:xfrm>
            <a:off x="6103386" y="3493268"/>
            <a:ext cx="1016899" cy="53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CasellaDiTesto 1032"/>
          <p:cNvSpPr txBox="1"/>
          <p:nvPr/>
        </p:nvSpPr>
        <p:spPr>
          <a:xfrm>
            <a:off x="6236454" y="334925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2</a:t>
            </a:r>
            <a:endParaRPr lang="it-IT" sz="1600" b="1" dirty="0"/>
          </a:p>
        </p:txBody>
      </p:sp>
      <p:pic>
        <p:nvPicPr>
          <p:cNvPr id="25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80" y="4722555"/>
            <a:ext cx="1080120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80" y="3747195"/>
            <a:ext cx="746209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06" y="2055051"/>
            <a:ext cx="793876" cy="8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28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2 2"/>
          <p:cNvCxnSpPr/>
          <p:nvPr/>
        </p:nvCxnSpPr>
        <p:spPr>
          <a:xfrm flipV="1">
            <a:off x="1126827" y="1484784"/>
            <a:ext cx="0" cy="38164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899592" y="4941168"/>
            <a:ext cx="7416824" cy="72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126827" y="2708920"/>
            <a:ext cx="788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915645" y="2708920"/>
            <a:ext cx="792088" cy="22682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315894" y="504935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4 </a:t>
            </a:r>
            <a:r>
              <a:rPr lang="it-IT" sz="1400" b="1" dirty="0" err="1" smtClean="0"/>
              <a:t>Khz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55093" y="5645289"/>
            <a:ext cx="1510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BANDA FONICA</a:t>
            </a:r>
            <a:endParaRPr lang="it-IT" sz="1600" b="1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711107" y="3772735"/>
            <a:ext cx="1" cy="18165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567140" y="4976748"/>
            <a:ext cx="1134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FREQUENZA </a:t>
            </a:r>
            <a:endParaRPr lang="it-IT" sz="1400" b="1" dirty="0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131840" y="2708920"/>
            <a:ext cx="288032" cy="2304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419872" y="2708920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139952" y="2708920"/>
            <a:ext cx="216024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4355976" y="2708920"/>
            <a:ext cx="360040" cy="22322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4716016" y="2708920"/>
            <a:ext cx="18722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6589652" y="2708920"/>
            <a:ext cx="358612" cy="22322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2851249" y="504935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b="1" dirty="0" smtClean="0">
                <a:solidFill>
                  <a:prstClr val="black"/>
                </a:solidFill>
              </a:rPr>
              <a:t>20Khz</a:t>
            </a:r>
            <a:endParaRPr lang="it-IT" sz="1400" b="1" dirty="0">
              <a:solidFill>
                <a:prstClr val="black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998929" y="5062268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200Khz</a:t>
            </a:r>
            <a:endParaRPr lang="it-IT" sz="14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573460" y="5062267"/>
            <a:ext cx="99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1,1Mhz</a:t>
            </a:r>
            <a:endParaRPr lang="it-IT" sz="1400" b="1" dirty="0"/>
          </a:p>
        </p:txBody>
      </p:sp>
      <p:cxnSp>
        <p:nvCxnSpPr>
          <p:cNvPr id="33" name="Connettore 1 32"/>
          <p:cNvCxnSpPr/>
          <p:nvPr/>
        </p:nvCxnSpPr>
        <p:spPr>
          <a:xfrm flipH="1">
            <a:off x="3131840" y="1700808"/>
            <a:ext cx="72327" cy="32403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948263" y="1700808"/>
            <a:ext cx="0" cy="32403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3204167" y="1700808"/>
            <a:ext cx="374409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4409148" y="1248136"/>
            <a:ext cx="1293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BANDA ADSL</a:t>
            </a:r>
            <a:endParaRPr lang="it-IT" sz="16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975974" y="5645288"/>
            <a:ext cx="1811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BANDA UPSTREAM</a:t>
            </a:r>
            <a:endParaRPr lang="it-IT" sz="1600" b="1" dirty="0"/>
          </a:p>
        </p:txBody>
      </p:sp>
      <p:cxnSp>
        <p:nvCxnSpPr>
          <p:cNvPr id="43" name="Connettore 2 42"/>
          <p:cNvCxnSpPr/>
          <p:nvPr/>
        </p:nvCxnSpPr>
        <p:spPr>
          <a:xfrm flipV="1">
            <a:off x="3779912" y="3772736"/>
            <a:ext cx="1" cy="1816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V="1">
            <a:off x="5562477" y="3843046"/>
            <a:ext cx="0" cy="18022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4677957" y="5645289"/>
            <a:ext cx="2155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BANDA DOWNSTREAM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75298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620688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1187624" y="6206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411760" y="6206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2" idx="1"/>
          </p:cNvCxnSpPr>
          <p:nvPr/>
        </p:nvCxnSpPr>
        <p:spPr>
          <a:xfrm>
            <a:off x="827584" y="17368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" idx="3"/>
          </p:cNvCxnSpPr>
          <p:nvPr/>
        </p:nvCxnSpPr>
        <p:spPr>
          <a:xfrm flipH="1">
            <a:off x="2411760" y="1736812"/>
            <a:ext cx="360040" cy="9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56761" y="990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56761" y="2070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440937" y="990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440937" y="2068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563888" y="4005064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5868144" y="773088"/>
            <a:ext cx="194421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331640" y="31409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1</a:t>
            </a:r>
            <a:endParaRPr lang="it-IT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6228184" y="7730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452320" y="77308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3923928" y="4005064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148064" y="4005064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22" idx="1"/>
          </p:cNvCxnSpPr>
          <p:nvPr/>
        </p:nvCxnSpPr>
        <p:spPr>
          <a:xfrm>
            <a:off x="5868144" y="18892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endCxn id="22" idx="3"/>
          </p:cNvCxnSpPr>
          <p:nvPr/>
        </p:nvCxnSpPr>
        <p:spPr>
          <a:xfrm>
            <a:off x="7452320" y="18892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stCxn id="21" idx="1"/>
          </p:cNvCxnSpPr>
          <p:nvPr/>
        </p:nvCxnSpPr>
        <p:spPr>
          <a:xfrm>
            <a:off x="3563888" y="51211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endCxn id="21" idx="3"/>
          </p:cNvCxnSpPr>
          <p:nvPr/>
        </p:nvCxnSpPr>
        <p:spPr>
          <a:xfrm>
            <a:off x="5148064" y="51211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5897321" y="1175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897321" y="2174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7481497" y="1182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7481497" y="215850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3587261" y="4468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3593065" y="551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5206418" y="4468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5206418" y="55136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6473384" y="3153386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2</a:t>
            </a:r>
            <a:endParaRPr lang="it-IT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4175160" y="629714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3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09" y="931270"/>
            <a:ext cx="505607" cy="4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09" y="1453540"/>
            <a:ext cx="505607" cy="4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70" y="2253598"/>
            <a:ext cx="891728" cy="4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Connettore 1 68"/>
          <p:cNvCxnSpPr>
            <a:stCxn id="1026" idx="3"/>
          </p:cNvCxnSpPr>
          <p:nvPr/>
        </p:nvCxnSpPr>
        <p:spPr>
          <a:xfrm>
            <a:off x="4716016" y="114910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66" idx="3"/>
          </p:cNvCxnSpPr>
          <p:nvPr/>
        </p:nvCxnSpPr>
        <p:spPr>
          <a:xfrm>
            <a:off x="4716016" y="167137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>
            <a:stCxn id="1027" idx="3"/>
          </p:cNvCxnSpPr>
          <p:nvPr/>
        </p:nvCxnSpPr>
        <p:spPr>
          <a:xfrm flipV="1">
            <a:off x="5085298" y="2479050"/>
            <a:ext cx="7828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umetto 4 73"/>
          <p:cNvSpPr/>
          <p:nvPr/>
        </p:nvSpPr>
        <p:spPr>
          <a:xfrm>
            <a:off x="6840252" y="4653136"/>
            <a:ext cx="1980220" cy="1080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Connettore 1 75"/>
          <p:cNvCxnSpPr>
            <a:stCxn id="61" idx="3"/>
          </p:cNvCxnSpPr>
          <p:nvPr/>
        </p:nvCxnSpPr>
        <p:spPr>
          <a:xfrm>
            <a:off x="5508104" y="4653136"/>
            <a:ext cx="15773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V="1">
            <a:off x="5508104" y="5698348"/>
            <a:ext cx="0" cy="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>
            <a:stCxn id="62" idx="3"/>
            <a:endCxn id="74" idx="0"/>
          </p:cNvCxnSpPr>
          <p:nvPr/>
        </p:nvCxnSpPr>
        <p:spPr>
          <a:xfrm flipV="1">
            <a:off x="5508104" y="5193486"/>
            <a:ext cx="1338290" cy="504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61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2 2"/>
          <p:cNvCxnSpPr/>
          <p:nvPr/>
        </p:nvCxnSpPr>
        <p:spPr>
          <a:xfrm flipV="1">
            <a:off x="1126827" y="1484784"/>
            <a:ext cx="0" cy="38164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899592" y="4941168"/>
            <a:ext cx="7416824" cy="72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126827" y="2708920"/>
            <a:ext cx="788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915645" y="2708920"/>
            <a:ext cx="792088" cy="22682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356573" y="514732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4 </a:t>
            </a:r>
            <a:r>
              <a:rPr lang="it-IT" sz="1400" b="1" dirty="0" err="1" smtClean="0"/>
              <a:t>Khz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55093" y="5645289"/>
            <a:ext cx="1510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BANDA FONICA</a:t>
            </a:r>
            <a:endParaRPr lang="it-IT" sz="1600" b="1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688249" y="3772737"/>
            <a:ext cx="22859" cy="18725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567140" y="4976748"/>
            <a:ext cx="1134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FREQUENZA </a:t>
            </a:r>
            <a:endParaRPr lang="it-IT" sz="1400" b="1" dirty="0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131840" y="2708920"/>
            <a:ext cx="288032" cy="2304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419872" y="2708920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139952" y="2708920"/>
            <a:ext cx="216024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4355976" y="2708920"/>
            <a:ext cx="360040" cy="22322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4716016" y="2708920"/>
            <a:ext cx="18722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6589652" y="2708920"/>
            <a:ext cx="358612" cy="22322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2891421" y="5157132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b="1" dirty="0" smtClean="0">
                <a:solidFill>
                  <a:prstClr val="black"/>
                </a:solidFill>
              </a:rPr>
              <a:t>20Khz</a:t>
            </a:r>
            <a:endParaRPr lang="it-IT" sz="1400" b="1" dirty="0">
              <a:solidFill>
                <a:prstClr val="black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997544" y="5130637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200Khz</a:t>
            </a:r>
            <a:endParaRPr lang="it-IT" sz="14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591599" y="5119799"/>
            <a:ext cx="99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2,2Mhz</a:t>
            </a:r>
            <a:endParaRPr lang="it-IT" sz="1400" b="1" dirty="0"/>
          </a:p>
        </p:txBody>
      </p:sp>
      <p:cxnSp>
        <p:nvCxnSpPr>
          <p:cNvPr id="33" name="Connettore 1 32"/>
          <p:cNvCxnSpPr/>
          <p:nvPr/>
        </p:nvCxnSpPr>
        <p:spPr>
          <a:xfrm flipH="1">
            <a:off x="3131840" y="1700808"/>
            <a:ext cx="72327" cy="32403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948263" y="1700808"/>
            <a:ext cx="0" cy="32403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3204167" y="1700808"/>
            <a:ext cx="374409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4409148" y="1248136"/>
            <a:ext cx="1374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BANDA </a:t>
            </a:r>
            <a:r>
              <a:rPr lang="it-IT" sz="1400" b="1" smtClean="0"/>
              <a:t>ADSL 2+</a:t>
            </a:r>
            <a:endParaRPr lang="it-IT" sz="14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975974" y="5645288"/>
            <a:ext cx="1811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BANDA UPSTREAM</a:t>
            </a:r>
            <a:endParaRPr lang="it-IT" sz="1600" b="1" dirty="0"/>
          </a:p>
        </p:txBody>
      </p:sp>
      <p:cxnSp>
        <p:nvCxnSpPr>
          <p:cNvPr id="43" name="Connettore 2 42"/>
          <p:cNvCxnSpPr/>
          <p:nvPr/>
        </p:nvCxnSpPr>
        <p:spPr>
          <a:xfrm flipV="1">
            <a:off x="3779912" y="3772736"/>
            <a:ext cx="1" cy="18725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V="1">
            <a:off x="5562477" y="3843046"/>
            <a:ext cx="0" cy="18022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4677957" y="5645289"/>
            <a:ext cx="2155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BANDA DOWNSTREAM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841315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835696" y="2467635"/>
            <a:ext cx="2275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INFORMAZIONE VOCALE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 rot="5400000">
            <a:off x="5400092" y="41178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sz="1600" b="1" dirty="0"/>
          </a:p>
        </p:txBody>
      </p:sp>
      <p:sp>
        <p:nvSpPr>
          <p:cNvPr id="13" name="Rettangolo 12"/>
          <p:cNvSpPr/>
          <p:nvPr/>
        </p:nvSpPr>
        <p:spPr>
          <a:xfrm>
            <a:off x="683569" y="2060848"/>
            <a:ext cx="3648786" cy="2952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IINFORMAZIONE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4370913" y="2060848"/>
            <a:ext cx="517525" cy="29523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RT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4943807" y="2060848"/>
            <a:ext cx="542306" cy="29523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508104" y="2061645"/>
            <a:ext cx="504056" cy="2952328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93294" y="3208876"/>
            <a:ext cx="331828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INFORMAZIONE VOCALE</a:t>
            </a:r>
            <a:endParaRPr lang="it-IT" sz="2400" b="1" dirty="0"/>
          </a:p>
        </p:txBody>
      </p:sp>
      <p:sp>
        <p:nvSpPr>
          <p:cNvPr id="18" name="CasellaDiTesto 17"/>
          <p:cNvSpPr txBox="1"/>
          <p:nvPr/>
        </p:nvSpPr>
        <p:spPr>
          <a:xfrm rot="5400000">
            <a:off x="4227903" y="3162711"/>
            <a:ext cx="67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RTP</a:t>
            </a:r>
            <a:endParaRPr lang="it-IT" sz="2400" b="1" dirty="0"/>
          </a:p>
        </p:txBody>
      </p:sp>
      <p:sp>
        <p:nvSpPr>
          <p:cNvPr id="19" name="CasellaDiTesto 18"/>
          <p:cNvSpPr txBox="1"/>
          <p:nvPr/>
        </p:nvSpPr>
        <p:spPr>
          <a:xfrm rot="5400000">
            <a:off x="4846054" y="3208875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UDP</a:t>
            </a:r>
            <a:endParaRPr lang="it-IT" sz="2400" b="1" dirty="0"/>
          </a:p>
        </p:txBody>
      </p:sp>
      <p:sp>
        <p:nvSpPr>
          <p:cNvPr id="20" name="CasellaDiTesto 19"/>
          <p:cNvSpPr txBox="1"/>
          <p:nvPr/>
        </p:nvSpPr>
        <p:spPr>
          <a:xfrm rot="5400000">
            <a:off x="5614918" y="3054986"/>
            <a:ext cx="511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  </a:t>
            </a:r>
            <a:r>
              <a:rPr lang="it-IT" sz="2800" b="1" dirty="0" smtClean="0"/>
              <a:t>IP</a:t>
            </a:r>
            <a:endParaRPr lang="it-IT" sz="28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032191" y="1503815"/>
            <a:ext cx="276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PACCHETTO VOIP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133494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3367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34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500971"/>
            <a:ext cx="7006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RIPARTIZIONE DELLA RETE TELEFONICA SUL TERRITORIO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7827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08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64056"/>
            <a:ext cx="1296144" cy="9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87" y="4493276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93276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57" y="2572492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72492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25" y="2572492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22" y="908720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64056"/>
            <a:ext cx="1296144" cy="9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>
            <a:stCxn id="16" idx="0"/>
            <a:endCxn id="20" idx="2"/>
          </p:cNvCxnSpPr>
          <p:nvPr/>
        </p:nvCxnSpPr>
        <p:spPr>
          <a:xfrm flipV="1">
            <a:off x="2371922" y="1484784"/>
            <a:ext cx="747465" cy="10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stCxn id="20" idx="3"/>
            <a:endCxn id="19" idx="1"/>
          </p:cNvCxnSpPr>
          <p:nvPr/>
        </p:nvCxnSpPr>
        <p:spPr>
          <a:xfrm>
            <a:off x="3409652" y="1196752"/>
            <a:ext cx="1882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7" idx="0"/>
            <a:endCxn id="19" idx="2"/>
          </p:cNvCxnSpPr>
          <p:nvPr/>
        </p:nvCxnSpPr>
        <p:spPr>
          <a:xfrm flipH="1" flipV="1">
            <a:off x="5582345" y="1484784"/>
            <a:ext cx="864096" cy="10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6" idx="3"/>
            <a:endCxn id="18" idx="1"/>
          </p:cNvCxnSpPr>
          <p:nvPr/>
        </p:nvCxnSpPr>
        <p:spPr>
          <a:xfrm>
            <a:off x="2662187" y="2860524"/>
            <a:ext cx="1328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8" idx="3"/>
            <a:endCxn id="17" idx="1"/>
          </p:cNvCxnSpPr>
          <p:nvPr/>
        </p:nvCxnSpPr>
        <p:spPr>
          <a:xfrm>
            <a:off x="4571455" y="2860524"/>
            <a:ext cx="1584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16" idx="2"/>
            <a:endCxn id="3081" idx="0"/>
          </p:cNvCxnSpPr>
          <p:nvPr/>
        </p:nvCxnSpPr>
        <p:spPr>
          <a:xfrm>
            <a:off x="2371922" y="3148556"/>
            <a:ext cx="580530" cy="13447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7" idx="2"/>
            <a:endCxn id="15" idx="0"/>
          </p:cNvCxnSpPr>
          <p:nvPr/>
        </p:nvCxnSpPr>
        <p:spPr>
          <a:xfrm flipH="1">
            <a:off x="5582345" y="3148556"/>
            <a:ext cx="864096" cy="13447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3081" idx="3"/>
            <a:endCxn id="15" idx="1"/>
          </p:cNvCxnSpPr>
          <p:nvPr/>
        </p:nvCxnSpPr>
        <p:spPr>
          <a:xfrm>
            <a:off x="3242717" y="4781308"/>
            <a:ext cx="2049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8" idx="2"/>
            <a:endCxn id="3081" idx="0"/>
          </p:cNvCxnSpPr>
          <p:nvPr/>
        </p:nvCxnSpPr>
        <p:spPr>
          <a:xfrm flipH="1">
            <a:off x="2952452" y="3148556"/>
            <a:ext cx="1328738" cy="134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8" idx="2"/>
            <a:endCxn id="15" idx="0"/>
          </p:cNvCxnSpPr>
          <p:nvPr/>
        </p:nvCxnSpPr>
        <p:spPr>
          <a:xfrm>
            <a:off x="4281190" y="3148556"/>
            <a:ext cx="1301155" cy="134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19" idx="2"/>
            <a:endCxn id="18" idx="0"/>
          </p:cNvCxnSpPr>
          <p:nvPr/>
        </p:nvCxnSpPr>
        <p:spPr>
          <a:xfrm flipH="1">
            <a:off x="4281190" y="1484784"/>
            <a:ext cx="1301155" cy="10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4" name="Connettore 1 3073"/>
          <p:cNvCxnSpPr>
            <a:stCxn id="20" idx="2"/>
            <a:endCxn id="18" idx="0"/>
          </p:cNvCxnSpPr>
          <p:nvPr/>
        </p:nvCxnSpPr>
        <p:spPr>
          <a:xfrm>
            <a:off x="3119387" y="1484784"/>
            <a:ext cx="1161803" cy="10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Connettore 1 3086"/>
          <p:cNvCxnSpPr>
            <a:stCxn id="3077" idx="3"/>
            <a:endCxn id="16" idx="1"/>
          </p:cNvCxnSpPr>
          <p:nvPr/>
        </p:nvCxnSpPr>
        <p:spPr>
          <a:xfrm>
            <a:off x="1619673" y="2860524"/>
            <a:ext cx="4619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Connettore 1 3088"/>
          <p:cNvCxnSpPr>
            <a:stCxn id="17" idx="3"/>
            <a:endCxn id="21" idx="1"/>
          </p:cNvCxnSpPr>
          <p:nvPr/>
        </p:nvCxnSpPr>
        <p:spPr>
          <a:xfrm>
            <a:off x="6736706" y="2860524"/>
            <a:ext cx="5715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CasellaDiTesto 3089"/>
          <p:cNvSpPr txBox="1"/>
          <p:nvPr/>
        </p:nvSpPr>
        <p:spPr>
          <a:xfrm>
            <a:off x="1088578" y="5719611"/>
            <a:ext cx="696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PERCORSO DI UNA CHIAMATA SULLA RETE TELEFONICA TRADIZIONALE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50951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" y="2364056"/>
            <a:ext cx="1296144" cy="9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87" y="4493276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93276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57" y="2572492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72492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25" y="2572492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22" y="908720"/>
            <a:ext cx="580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18" y="2364056"/>
            <a:ext cx="1296144" cy="9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>
            <a:stCxn id="16" idx="0"/>
            <a:endCxn id="20" idx="2"/>
          </p:cNvCxnSpPr>
          <p:nvPr/>
        </p:nvCxnSpPr>
        <p:spPr>
          <a:xfrm flipV="1">
            <a:off x="2371922" y="1484784"/>
            <a:ext cx="747465" cy="10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stCxn id="20" idx="3"/>
            <a:endCxn id="19" idx="1"/>
          </p:cNvCxnSpPr>
          <p:nvPr/>
        </p:nvCxnSpPr>
        <p:spPr>
          <a:xfrm>
            <a:off x="3409652" y="1196752"/>
            <a:ext cx="1882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7" idx="0"/>
            <a:endCxn id="19" idx="2"/>
          </p:cNvCxnSpPr>
          <p:nvPr/>
        </p:nvCxnSpPr>
        <p:spPr>
          <a:xfrm flipH="1" flipV="1">
            <a:off x="5582345" y="1484784"/>
            <a:ext cx="864096" cy="10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6" idx="3"/>
            <a:endCxn id="18" idx="1"/>
          </p:cNvCxnSpPr>
          <p:nvPr/>
        </p:nvCxnSpPr>
        <p:spPr>
          <a:xfrm>
            <a:off x="2662187" y="2860524"/>
            <a:ext cx="1328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18" idx="3"/>
            <a:endCxn id="17" idx="1"/>
          </p:cNvCxnSpPr>
          <p:nvPr/>
        </p:nvCxnSpPr>
        <p:spPr>
          <a:xfrm>
            <a:off x="4571455" y="2860524"/>
            <a:ext cx="1584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16" idx="2"/>
            <a:endCxn id="3081" idx="0"/>
          </p:cNvCxnSpPr>
          <p:nvPr/>
        </p:nvCxnSpPr>
        <p:spPr>
          <a:xfrm>
            <a:off x="2371922" y="3148556"/>
            <a:ext cx="580530" cy="134472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7" idx="2"/>
            <a:endCxn id="15" idx="0"/>
          </p:cNvCxnSpPr>
          <p:nvPr/>
        </p:nvCxnSpPr>
        <p:spPr>
          <a:xfrm flipH="1">
            <a:off x="5582345" y="3148556"/>
            <a:ext cx="864096" cy="134472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3081" idx="3"/>
            <a:endCxn id="15" idx="1"/>
          </p:cNvCxnSpPr>
          <p:nvPr/>
        </p:nvCxnSpPr>
        <p:spPr>
          <a:xfrm>
            <a:off x="3242717" y="4781308"/>
            <a:ext cx="20493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8" idx="2"/>
            <a:endCxn id="3081" idx="0"/>
          </p:cNvCxnSpPr>
          <p:nvPr/>
        </p:nvCxnSpPr>
        <p:spPr>
          <a:xfrm flipH="1">
            <a:off x="2952452" y="3148556"/>
            <a:ext cx="1328738" cy="134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8" idx="2"/>
            <a:endCxn id="15" idx="0"/>
          </p:cNvCxnSpPr>
          <p:nvPr/>
        </p:nvCxnSpPr>
        <p:spPr>
          <a:xfrm>
            <a:off x="4281190" y="3148556"/>
            <a:ext cx="1301155" cy="134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19" idx="2"/>
            <a:endCxn id="18" idx="0"/>
          </p:cNvCxnSpPr>
          <p:nvPr/>
        </p:nvCxnSpPr>
        <p:spPr>
          <a:xfrm flipH="1">
            <a:off x="4281190" y="1484784"/>
            <a:ext cx="1301155" cy="10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4" name="Connettore 1 3073"/>
          <p:cNvCxnSpPr>
            <a:stCxn id="20" idx="2"/>
            <a:endCxn id="18" idx="0"/>
          </p:cNvCxnSpPr>
          <p:nvPr/>
        </p:nvCxnSpPr>
        <p:spPr>
          <a:xfrm>
            <a:off x="3119387" y="1484784"/>
            <a:ext cx="1161803" cy="10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Connettore 1 3086"/>
          <p:cNvCxnSpPr>
            <a:stCxn id="3077" idx="3"/>
            <a:endCxn id="16" idx="1"/>
          </p:cNvCxnSpPr>
          <p:nvPr/>
        </p:nvCxnSpPr>
        <p:spPr>
          <a:xfrm>
            <a:off x="1305844" y="2860524"/>
            <a:ext cx="77581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Connettore 1 3088"/>
          <p:cNvCxnSpPr>
            <a:stCxn id="17" idx="3"/>
            <a:endCxn id="21" idx="1"/>
          </p:cNvCxnSpPr>
          <p:nvPr/>
        </p:nvCxnSpPr>
        <p:spPr>
          <a:xfrm>
            <a:off x="6736706" y="2860524"/>
            <a:ext cx="8384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CasellaDiTesto 3089"/>
          <p:cNvSpPr txBox="1"/>
          <p:nvPr/>
        </p:nvSpPr>
        <p:spPr>
          <a:xfrm>
            <a:off x="1515456" y="5674350"/>
            <a:ext cx="579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PERCORSO DI UNA CHIAMATA VOIP SULLA RETE INTERNET </a:t>
            </a:r>
            <a:endParaRPr lang="it-IT" b="1" dirty="0"/>
          </a:p>
        </p:txBody>
      </p:sp>
      <p:sp>
        <p:nvSpPr>
          <p:cNvPr id="42" name="Rettangolo 41"/>
          <p:cNvSpPr/>
          <p:nvPr/>
        </p:nvSpPr>
        <p:spPr>
          <a:xfrm>
            <a:off x="1515824" y="2572492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2774526" y="2572492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3438895" y="2572492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 rot="4229331">
            <a:off x="2058212" y="3568071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3450042" y="4529300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4570522" y="4529300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4103264" y="928909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5221602" y="2600459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 rot="4229331">
            <a:off x="2288834" y="4217502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 rot="3339653">
            <a:off x="5980982" y="1703469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 rot="7254180">
            <a:off x="6109984" y="3739907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6977986" y="2600459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 rot="8421576">
            <a:off x="4553485" y="1875320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 rot="7815087">
            <a:off x="3652109" y="3802285"/>
            <a:ext cx="355852" cy="1620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2998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 rot="5400000">
            <a:off x="5400092" y="41178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sz="1600" b="1" dirty="0"/>
          </a:p>
        </p:txBody>
      </p:sp>
      <p:sp>
        <p:nvSpPr>
          <p:cNvPr id="13" name="Rettangolo 12"/>
          <p:cNvSpPr/>
          <p:nvPr/>
        </p:nvSpPr>
        <p:spPr>
          <a:xfrm>
            <a:off x="5494542" y="3645128"/>
            <a:ext cx="2350266" cy="9301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7828151" y="3645128"/>
            <a:ext cx="369332" cy="93015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RT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8195073" y="3650816"/>
            <a:ext cx="348248" cy="92446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543321" y="3650815"/>
            <a:ext cx="348248" cy="930159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531735" y="3920219"/>
            <a:ext cx="227587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INFORMAZIONE VOCALE</a:t>
            </a:r>
            <a:endParaRPr lang="it-IT" sz="1600" b="1" dirty="0"/>
          </a:p>
        </p:txBody>
      </p:sp>
      <p:sp>
        <p:nvSpPr>
          <p:cNvPr id="18" name="CasellaDiTesto 17"/>
          <p:cNvSpPr txBox="1"/>
          <p:nvPr/>
        </p:nvSpPr>
        <p:spPr>
          <a:xfrm rot="5400000">
            <a:off x="7729240" y="3946619"/>
            <a:ext cx="508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RTP</a:t>
            </a:r>
            <a:endParaRPr lang="it-IT" sz="1600" b="1" dirty="0"/>
          </a:p>
        </p:txBody>
      </p:sp>
      <p:sp>
        <p:nvSpPr>
          <p:cNvPr id="19" name="CasellaDiTesto 18"/>
          <p:cNvSpPr txBox="1"/>
          <p:nvPr/>
        </p:nvSpPr>
        <p:spPr>
          <a:xfrm rot="5400000">
            <a:off x="8100432" y="3946619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UDP</a:t>
            </a:r>
            <a:endParaRPr lang="it-IT" sz="1600" b="1" dirty="0"/>
          </a:p>
        </p:txBody>
      </p:sp>
      <p:sp>
        <p:nvSpPr>
          <p:cNvPr id="20" name="CasellaDiTesto 19"/>
          <p:cNvSpPr txBox="1"/>
          <p:nvPr/>
        </p:nvSpPr>
        <p:spPr>
          <a:xfrm rot="5400000">
            <a:off x="8429308" y="3923452"/>
            <a:ext cx="511831" cy="33855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  IP</a:t>
            </a:r>
            <a:endParaRPr lang="it-IT" sz="1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732631" y="3068960"/>
            <a:ext cx="3121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COSTRUZIONE DEL PACCHETTO</a:t>
            </a:r>
            <a:endParaRPr lang="it-IT" sz="1600" b="1" dirty="0"/>
          </a:p>
        </p:txBody>
      </p:sp>
      <p:cxnSp>
        <p:nvCxnSpPr>
          <p:cNvPr id="3" name="Connettore 1 2"/>
          <p:cNvCxnSpPr/>
          <p:nvPr/>
        </p:nvCxnSpPr>
        <p:spPr>
          <a:xfrm>
            <a:off x="1115616" y="98072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115616" y="155679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igura a mano libera 5"/>
          <p:cNvSpPr/>
          <p:nvPr/>
        </p:nvSpPr>
        <p:spPr>
          <a:xfrm>
            <a:off x="1116280" y="997500"/>
            <a:ext cx="2087567" cy="1026621"/>
          </a:xfrm>
          <a:custGeom>
            <a:avLst/>
            <a:gdLst>
              <a:gd name="connsiteX0" fmla="*/ 0 w 1747442"/>
              <a:gd name="connsiteY0" fmla="*/ 1009430 h 1026621"/>
              <a:gd name="connsiteX1" fmla="*/ 403761 w 1747442"/>
              <a:gd name="connsiteY1" fmla="*/ 27 h 1026621"/>
              <a:gd name="connsiteX2" fmla="*/ 593766 w 1747442"/>
              <a:gd name="connsiteY2" fmla="*/ 973804 h 1026621"/>
              <a:gd name="connsiteX3" fmla="*/ 997527 w 1747442"/>
              <a:gd name="connsiteY3" fmla="*/ 59404 h 1026621"/>
              <a:gd name="connsiteX4" fmla="*/ 1223158 w 1747442"/>
              <a:gd name="connsiteY4" fmla="*/ 950053 h 1026621"/>
              <a:gd name="connsiteX5" fmla="*/ 1555667 w 1747442"/>
              <a:gd name="connsiteY5" fmla="*/ 118781 h 1026621"/>
              <a:gd name="connsiteX6" fmla="*/ 1733797 w 1747442"/>
              <a:gd name="connsiteY6" fmla="*/ 961929 h 1026621"/>
              <a:gd name="connsiteX7" fmla="*/ 1733797 w 1747442"/>
              <a:gd name="connsiteY7" fmla="*/ 973804 h 1026621"/>
              <a:gd name="connsiteX8" fmla="*/ 1721922 w 1747442"/>
              <a:gd name="connsiteY8" fmla="*/ 1009430 h 10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442" h="1026621">
                <a:moveTo>
                  <a:pt x="0" y="1009430"/>
                </a:moveTo>
                <a:cubicBezTo>
                  <a:pt x="152400" y="507697"/>
                  <a:pt x="304800" y="5965"/>
                  <a:pt x="403761" y="27"/>
                </a:cubicBezTo>
                <a:cubicBezTo>
                  <a:pt x="502722" y="-5911"/>
                  <a:pt x="494805" y="963908"/>
                  <a:pt x="593766" y="973804"/>
                </a:cubicBezTo>
                <a:cubicBezTo>
                  <a:pt x="692727" y="983700"/>
                  <a:pt x="892628" y="63363"/>
                  <a:pt x="997527" y="59404"/>
                </a:cubicBezTo>
                <a:cubicBezTo>
                  <a:pt x="1102426" y="55445"/>
                  <a:pt x="1130135" y="940157"/>
                  <a:pt x="1223158" y="950053"/>
                </a:cubicBezTo>
                <a:cubicBezTo>
                  <a:pt x="1316181" y="959949"/>
                  <a:pt x="1470561" y="116802"/>
                  <a:pt x="1555667" y="118781"/>
                </a:cubicBezTo>
                <a:cubicBezTo>
                  <a:pt x="1640773" y="120760"/>
                  <a:pt x="1704109" y="819425"/>
                  <a:pt x="1733797" y="961929"/>
                </a:cubicBezTo>
                <a:cubicBezTo>
                  <a:pt x="1763485" y="1104433"/>
                  <a:pt x="1735776" y="965887"/>
                  <a:pt x="1733797" y="973804"/>
                </a:cubicBezTo>
                <a:cubicBezTo>
                  <a:pt x="1731818" y="981721"/>
                  <a:pt x="1726870" y="995575"/>
                  <a:pt x="1721922" y="10094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/>
          <p:nvPr/>
        </p:nvCxnSpPr>
        <p:spPr>
          <a:xfrm>
            <a:off x="3995936" y="93474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995936" y="155679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igura a mano libera 23"/>
          <p:cNvSpPr/>
          <p:nvPr/>
        </p:nvSpPr>
        <p:spPr>
          <a:xfrm>
            <a:off x="3995936" y="1079313"/>
            <a:ext cx="2232248" cy="1026621"/>
          </a:xfrm>
          <a:custGeom>
            <a:avLst/>
            <a:gdLst>
              <a:gd name="connsiteX0" fmla="*/ 0 w 1747442"/>
              <a:gd name="connsiteY0" fmla="*/ 1009430 h 1026621"/>
              <a:gd name="connsiteX1" fmla="*/ 403761 w 1747442"/>
              <a:gd name="connsiteY1" fmla="*/ 27 h 1026621"/>
              <a:gd name="connsiteX2" fmla="*/ 593766 w 1747442"/>
              <a:gd name="connsiteY2" fmla="*/ 973804 h 1026621"/>
              <a:gd name="connsiteX3" fmla="*/ 997527 w 1747442"/>
              <a:gd name="connsiteY3" fmla="*/ 59404 h 1026621"/>
              <a:gd name="connsiteX4" fmla="*/ 1223158 w 1747442"/>
              <a:gd name="connsiteY4" fmla="*/ 950053 h 1026621"/>
              <a:gd name="connsiteX5" fmla="*/ 1555667 w 1747442"/>
              <a:gd name="connsiteY5" fmla="*/ 118781 h 1026621"/>
              <a:gd name="connsiteX6" fmla="*/ 1733797 w 1747442"/>
              <a:gd name="connsiteY6" fmla="*/ 961929 h 1026621"/>
              <a:gd name="connsiteX7" fmla="*/ 1733797 w 1747442"/>
              <a:gd name="connsiteY7" fmla="*/ 973804 h 1026621"/>
              <a:gd name="connsiteX8" fmla="*/ 1721922 w 1747442"/>
              <a:gd name="connsiteY8" fmla="*/ 1009430 h 10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442" h="1026621">
                <a:moveTo>
                  <a:pt x="0" y="1009430"/>
                </a:moveTo>
                <a:cubicBezTo>
                  <a:pt x="152400" y="507697"/>
                  <a:pt x="304800" y="5965"/>
                  <a:pt x="403761" y="27"/>
                </a:cubicBezTo>
                <a:cubicBezTo>
                  <a:pt x="502722" y="-5911"/>
                  <a:pt x="494805" y="963908"/>
                  <a:pt x="593766" y="973804"/>
                </a:cubicBezTo>
                <a:cubicBezTo>
                  <a:pt x="692727" y="983700"/>
                  <a:pt x="892628" y="63363"/>
                  <a:pt x="997527" y="59404"/>
                </a:cubicBezTo>
                <a:cubicBezTo>
                  <a:pt x="1102426" y="55445"/>
                  <a:pt x="1130135" y="940157"/>
                  <a:pt x="1223158" y="950053"/>
                </a:cubicBezTo>
                <a:cubicBezTo>
                  <a:pt x="1316181" y="959949"/>
                  <a:pt x="1470561" y="116802"/>
                  <a:pt x="1555667" y="118781"/>
                </a:cubicBezTo>
                <a:cubicBezTo>
                  <a:pt x="1640773" y="120760"/>
                  <a:pt x="1704109" y="819425"/>
                  <a:pt x="1733797" y="961929"/>
                </a:cubicBezTo>
                <a:cubicBezTo>
                  <a:pt x="1763485" y="1104433"/>
                  <a:pt x="1735776" y="965887"/>
                  <a:pt x="1733797" y="973804"/>
                </a:cubicBezTo>
                <a:cubicBezTo>
                  <a:pt x="1731818" y="981721"/>
                  <a:pt x="1726870" y="995575"/>
                  <a:pt x="1721922" y="10094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4283968" y="1340768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endCxn id="24" idx="2"/>
          </p:cNvCxnSpPr>
          <p:nvPr/>
        </p:nvCxnSpPr>
        <p:spPr>
          <a:xfrm>
            <a:off x="4754435" y="1556792"/>
            <a:ext cx="0" cy="496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24" idx="3"/>
          </p:cNvCxnSpPr>
          <p:nvPr/>
        </p:nvCxnSpPr>
        <p:spPr>
          <a:xfrm>
            <a:off x="5270214" y="1138717"/>
            <a:ext cx="0" cy="418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24" idx="1"/>
          </p:cNvCxnSpPr>
          <p:nvPr/>
        </p:nvCxnSpPr>
        <p:spPr>
          <a:xfrm>
            <a:off x="4511715" y="1079340"/>
            <a:ext cx="0" cy="513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endCxn id="24" idx="4"/>
          </p:cNvCxnSpPr>
          <p:nvPr/>
        </p:nvCxnSpPr>
        <p:spPr>
          <a:xfrm>
            <a:off x="5558444" y="1556792"/>
            <a:ext cx="0" cy="472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stCxn id="24" idx="5"/>
          </p:cNvCxnSpPr>
          <p:nvPr/>
        </p:nvCxnSpPr>
        <p:spPr>
          <a:xfrm>
            <a:off x="5983203" y="1198094"/>
            <a:ext cx="0" cy="3586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ccia a destra 54"/>
          <p:cNvSpPr/>
          <p:nvPr/>
        </p:nvSpPr>
        <p:spPr>
          <a:xfrm>
            <a:off x="6516216" y="1510810"/>
            <a:ext cx="432048" cy="45719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7093667" y="137744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1001101…</a:t>
            </a:r>
            <a:endParaRPr lang="it-IT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1917715" y="398892"/>
            <a:ext cx="495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CONVERSIONE ANALOGICO/DIGITALE</a:t>
            </a:r>
            <a:endParaRPr lang="it-IT" sz="2400" b="1" dirty="0"/>
          </a:p>
        </p:txBody>
      </p:sp>
      <p:sp>
        <p:nvSpPr>
          <p:cNvPr id="58" name="Freccia in giù 57"/>
          <p:cNvSpPr/>
          <p:nvPr/>
        </p:nvSpPr>
        <p:spPr>
          <a:xfrm>
            <a:off x="7524328" y="1715997"/>
            <a:ext cx="45719" cy="416859"/>
          </a:xfrm>
          <a:prstGeom prst="down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7093667" y="2276872"/>
            <a:ext cx="1058894" cy="4320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/>
          <p:cNvSpPr txBox="1"/>
          <p:nvPr/>
        </p:nvSpPr>
        <p:spPr>
          <a:xfrm>
            <a:off x="7241951" y="2323619"/>
            <a:ext cx="762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CODEC</a:t>
            </a:r>
            <a:endParaRPr lang="it-IT" sz="1600" b="1" dirty="0"/>
          </a:p>
        </p:txBody>
      </p:sp>
      <p:sp>
        <p:nvSpPr>
          <p:cNvPr id="62" name="Freccia in giù 61"/>
          <p:cNvSpPr/>
          <p:nvPr/>
        </p:nvSpPr>
        <p:spPr>
          <a:xfrm>
            <a:off x="7570047" y="2708920"/>
            <a:ext cx="53573" cy="360040"/>
          </a:xfrm>
          <a:prstGeom prst="down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2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8691" y="2612737"/>
            <a:ext cx="504056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74684" y="3994320"/>
            <a:ext cx="731930" cy="277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84684" y="397402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</a:t>
            </a:r>
            <a:endParaRPr lang="it-IT" sz="1600" b="1" dirty="0"/>
          </a:p>
        </p:txBody>
      </p:sp>
      <p:sp>
        <p:nvSpPr>
          <p:cNvPr id="14" name="Rettangolo 13"/>
          <p:cNvSpPr/>
          <p:nvPr/>
        </p:nvSpPr>
        <p:spPr>
          <a:xfrm>
            <a:off x="526288" y="2551472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447764" y="2383838"/>
            <a:ext cx="2213131" cy="199125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1810555" y="2383838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1768614" y="4375093"/>
            <a:ext cx="6480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8" idx="0"/>
            <a:endCxn id="18" idx="2"/>
          </p:cNvCxnSpPr>
          <p:nvPr/>
        </p:nvCxnSpPr>
        <p:spPr>
          <a:xfrm>
            <a:off x="3554330" y="2383838"/>
            <a:ext cx="0" cy="1991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>
          <a:xfrm>
            <a:off x="4877140" y="2890026"/>
            <a:ext cx="1152128" cy="877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4650753" y="3345489"/>
            <a:ext cx="226387" cy="35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ccia a destra 47"/>
          <p:cNvSpPr/>
          <p:nvPr/>
        </p:nvSpPr>
        <p:spPr>
          <a:xfrm>
            <a:off x="6055168" y="3324395"/>
            <a:ext cx="216024" cy="45719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/>
          <p:cNvSpPr txBox="1"/>
          <p:nvPr/>
        </p:nvSpPr>
        <p:spPr>
          <a:xfrm>
            <a:off x="1881640" y="4483859"/>
            <a:ext cx="24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TEMPO DI ACCODAMENTO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1583942" y="1484783"/>
            <a:ext cx="35500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   IMMAGAZZINAMENTO E RILASCIO</a:t>
            </a:r>
          </a:p>
          <a:p>
            <a:r>
              <a:rPr lang="it-IT" sz="1600" b="1" dirty="0" smtClean="0"/>
              <a:t>(RISTABILISCE L’ORDINE DEI PACCHETTI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7" name="Rettangolo 36"/>
          <p:cNvSpPr/>
          <p:nvPr/>
        </p:nvSpPr>
        <p:spPr>
          <a:xfrm>
            <a:off x="8110959" y="3241630"/>
            <a:ext cx="731930" cy="277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7185502" y="3230525"/>
            <a:ext cx="731930" cy="277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3725880" y="3225241"/>
            <a:ext cx="731930" cy="277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627049" y="3208609"/>
            <a:ext cx="731930" cy="277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1402661" y="3214701"/>
            <a:ext cx="731930" cy="277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304754" y="2582105"/>
            <a:ext cx="731930" cy="277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/>
          <p:cNvSpPr/>
          <p:nvPr/>
        </p:nvSpPr>
        <p:spPr>
          <a:xfrm>
            <a:off x="6279562" y="3208610"/>
            <a:ext cx="731930" cy="277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011492" y="3208608"/>
            <a:ext cx="84882" cy="27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1006614" y="3994321"/>
            <a:ext cx="84882" cy="27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8842889" y="3240311"/>
            <a:ext cx="84882" cy="27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7925898" y="3225241"/>
            <a:ext cx="84882" cy="27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4445438" y="3226375"/>
            <a:ext cx="84882" cy="27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3316538" y="3209291"/>
            <a:ext cx="84882" cy="27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2134591" y="3216001"/>
            <a:ext cx="84882" cy="27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1036684" y="2582105"/>
            <a:ext cx="84882" cy="27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500166" y="25514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2</a:t>
            </a:r>
            <a:endParaRPr lang="it-IT" sz="16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648110" y="3184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3</a:t>
            </a:r>
            <a:endParaRPr lang="it-IT" sz="16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293940" y="3183734"/>
            <a:ext cx="365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1</a:t>
            </a:r>
            <a:endParaRPr lang="it-IT" sz="16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407036" y="31853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2</a:t>
            </a:r>
            <a:endParaRPr lang="it-IT" sz="16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506563" y="3184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3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7332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357"/>
            <a:ext cx="720079" cy="57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05" y="4781304"/>
            <a:ext cx="10858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59" y="1124744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57204"/>
            <a:ext cx="11334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69" y="2620740"/>
            <a:ext cx="9620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20" y="2276364"/>
            <a:ext cx="659110" cy="4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82" y="448468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17" y="1124744"/>
            <a:ext cx="685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26" y="1584741"/>
            <a:ext cx="659110" cy="4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uvola 8"/>
          <p:cNvSpPr/>
          <p:nvPr/>
        </p:nvSpPr>
        <p:spPr>
          <a:xfrm>
            <a:off x="3107402" y="4226796"/>
            <a:ext cx="3384376" cy="1956741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PSTNP</a:t>
            </a:r>
            <a:endParaRPr lang="it-IT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52458"/>
            <a:ext cx="467225" cy="57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7" y="4390002"/>
            <a:ext cx="467225" cy="57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7" y="5735351"/>
            <a:ext cx="467225" cy="57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2599755" y="98392"/>
            <a:ext cx="43482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599755" y="98392"/>
            <a:ext cx="0" cy="31145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599755" y="3212976"/>
            <a:ext cx="17332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/>
          <p:nvPr/>
        </p:nvCxnSpPr>
        <p:spPr>
          <a:xfrm>
            <a:off x="5294995" y="3212976"/>
            <a:ext cx="16530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026" idx="3"/>
            <a:endCxn id="14" idx="1"/>
          </p:cNvCxnSpPr>
          <p:nvPr/>
        </p:nvCxnSpPr>
        <p:spPr>
          <a:xfrm flipV="1">
            <a:off x="971600" y="2492642"/>
            <a:ext cx="53722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4" idx="3"/>
            <a:endCxn id="1030" idx="1"/>
          </p:cNvCxnSpPr>
          <p:nvPr/>
        </p:nvCxnSpPr>
        <p:spPr>
          <a:xfrm flipV="1">
            <a:off x="2167930" y="1462882"/>
            <a:ext cx="805529" cy="1029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30" idx="3"/>
            <a:endCxn id="15" idx="1"/>
          </p:cNvCxnSpPr>
          <p:nvPr/>
        </p:nvCxnSpPr>
        <p:spPr>
          <a:xfrm flipV="1">
            <a:off x="3659259" y="786606"/>
            <a:ext cx="811823" cy="6762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5" idx="3"/>
            <a:endCxn id="17" idx="1"/>
          </p:cNvCxnSpPr>
          <p:nvPr/>
        </p:nvCxnSpPr>
        <p:spPr>
          <a:xfrm>
            <a:off x="5156882" y="786606"/>
            <a:ext cx="794435" cy="6762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ttore 1 1052"/>
          <p:cNvCxnSpPr>
            <a:stCxn id="17" idx="3"/>
            <a:endCxn id="18" idx="1"/>
          </p:cNvCxnSpPr>
          <p:nvPr/>
        </p:nvCxnSpPr>
        <p:spPr>
          <a:xfrm>
            <a:off x="6637117" y="1462882"/>
            <a:ext cx="1268409" cy="3381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Connettore 1 1058"/>
          <p:cNvCxnSpPr>
            <a:stCxn id="1030" idx="3"/>
            <a:endCxn id="1036" idx="0"/>
          </p:cNvCxnSpPr>
          <p:nvPr/>
        </p:nvCxnSpPr>
        <p:spPr>
          <a:xfrm>
            <a:off x="3659259" y="1462882"/>
            <a:ext cx="1154723" cy="115785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Connettore 1 1064"/>
          <p:cNvCxnSpPr>
            <a:stCxn id="17" idx="1"/>
            <a:endCxn id="1036" idx="0"/>
          </p:cNvCxnSpPr>
          <p:nvPr/>
        </p:nvCxnSpPr>
        <p:spPr>
          <a:xfrm flipH="1">
            <a:off x="4813982" y="1462882"/>
            <a:ext cx="1137335" cy="115785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Connettore 1 1066"/>
          <p:cNvCxnSpPr>
            <a:stCxn id="28" idx="3"/>
            <a:endCxn id="1027" idx="1"/>
          </p:cNvCxnSpPr>
          <p:nvPr/>
        </p:nvCxnSpPr>
        <p:spPr>
          <a:xfrm>
            <a:off x="703182" y="4678288"/>
            <a:ext cx="921823" cy="526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Connettore 1 1068"/>
          <p:cNvCxnSpPr>
            <a:stCxn id="27" idx="3"/>
            <a:endCxn id="1027" idx="1"/>
          </p:cNvCxnSpPr>
          <p:nvPr/>
        </p:nvCxnSpPr>
        <p:spPr>
          <a:xfrm flipV="1">
            <a:off x="718746" y="5205167"/>
            <a:ext cx="906259" cy="135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Connettore 1 1070"/>
          <p:cNvCxnSpPr>
            <a:stCxn id="29" idx="3"/>
            <a:endCxn id="1027" idx="1"/>
          </p:cNvCxnSpPr>
          <p:nvPr/>
        </p:nvCxnSpPr>
        <p:spPr>
          <a:xfrm flipV="1">
            <a:off x="703182" y="5205167"/>
            <a:ext cx="921823" cy="818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Connettore 1 1072"/>
          <p:cNvCxnSpPr>
            <a:stCxn id="1027" idx="3"/>
          </p:cNvCxnSpPr>
          <p:nvPr/>
        </p:nvCxnSpPr>
        <p:spPr>
          <a:xfrm>
            <a:off x="2710855" y="5205167"/>
            <a:ext cx="3708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236620" y="4889774"/>
            <a:ext cx="956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PSTN</a:t>
            </a:r>
            <a:endParaRPr lang="it-IT" sz="2800" b="1" dirty="0"/>
          </a:p>
        </p:txBody>
      </p:sp>
      <p:cxnSp>
        <p:nvCxnSpPr>
          <p:cNvPr id="4" name="Connettore 1 3"/>
          <p:cNvCxnSpPr>
            <a:stCxn id="18" idx="2"/>
            <a:endCxn id="1035" idx="0"/>
          </p:cNvCxnSpPr>
          <p:nvPr/>
        </p:nvCxnSpPr>
        <p:spPr>
          <a:xfrm>
            <a:off x="8235081" y="2017296"/>
            <a:ext cx="1" cy="10399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stCxn id="1036" idx="2"/>
            <a:endCxn id="9" idx="3"/>
          </p:cNvCxnSpPr>
          <p:nvPr/>
        </p:nvCxnSpPr>
        <p:spPr>
          <a:xfrm flipH="1">
            <a:off x="4799590" y="3649440"/>
            <a:ext cx="14392" cy="68923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948041" y="98392"/>
            <a:ext cx="0" cy="31145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87866" y="1230798"/>
            <a:ext cx="1237839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</a:p>
          <a:p>
            <a:r>
              <a:rPr lang="it-IT" sz="2000" b="1" dirty="0" smtClean="0"/>
              <a:t>    VOIP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7001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24" y="1347336"/>
            <a:ext cx="1279401" cy="60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Connettore 2 24"/>
          <p:cNvCxnSpPr/>
          <p:nvPr/>
        </p:nvCxnSpPr>
        <p:spPr>
          <a:xfrm flipV="1">
            <a:off x="1136629" y="2312009"/>
            <a:ext cx="0" cy="15490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 flipV="1">
            <a:off x="1331640" y="2242461"/>
            <a:ext cx="2681923" cy="159732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1604681" y="2198071"/>
            <a:ext cx="5125199" cy="164989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endCxn id="5" idx="1"/>
          </p:cNvCxnSpPr>
          <p:nvPr/>
        </p:nvCxnSpPr>
        <p:spPr>
          <a:xfrm flipV="1">
            <a:off x="6084168" y="1651654"/>
            <a:ext cx="960056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2 1024"/>
          <p:cNvCxnSpPr/>
          <p:nvPr/>
        </p:nvCxnSpPr>
        <p:spPr>
          <a:xfrm>
            <a:off x="6084168" y="1426854"/>
            <a:ext cx="960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ttore 2 1033"/>
          <p:cNvCxnSpPr/>
          <p:nvPr/>
        </p:nvCxnSpPr>
        <p:spPr>
          <a:xfrm>
            <a:off x="6084168" y="1888605"/>
            <a:ext cx="960056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CasellaDiTesto 1034"/>
          <p:cNvSpPr txBox="1"/>
          <p:nvPr/>
        </p:nvSpPr>
        <p:spPr>
          <a:xfrm>
            <a:off x="280875" y="1426854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 </a:t>
            </a:r>
            <a:endParaRPr lang="it-IT" b="1" dirty="0"/>
          </a:p>
        </p:txBody>
      </p:sp>
      <p:sp>
        <p:nvSpPr>
          <p:cNvPr id="1036" name="CasellaDiTesto 1035"/>
          <p:cNvSpPr txBox="1"/>
          <p:nvPr/>
        </p:nvSpPr>
        <p:spPr>
          <a:xfrm>
            <a:off x="2062773" y="884141"/>
            <a:ext cx="195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LINEA 1(PRINCIPALE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037" name="CasellaDiTesto 1036"/>
          <p:cNvSpPr txBox="1"/>
          <p:nvPr/>
        </p:nvSpPr>
        <p:spPr>
          <a:xfrm>
            <a:off x="2042816" y="1257577"/>
            <a:ext cx="832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LINEA 2</a:t>
            </a:r>
            <a:endParaRPr lang="it-IT" sz="1600" b="1" dirty="0"/>
          </a:p>
        </p:txBody>
      </p:sp>
      <p:sp>
        <p:nvSpPr>
          <p:cNvPr id="1038" name="CasellaDiTesto 1037"/>
          <p:cNvSpPr txBox="1"/>
          <p:nvPr/>
        </p:nvSpPr>
        <p:spPr>
          <a:xfrm>
            <a:off x="2051377" y="1703304"/>
            <a:ext cx="832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LINEA 3</a:t>
            </a:r>
            <a:endParaRPr lang="it-IT" sz="1600" b="1" dirty="0"/>
          </a:p>
        </p:txBody>
      </p:sp>
      <p:sp>
        <p:nvSpPr>
          <p:cNvPr id="1039" name="CasellaDiTesto 1038"/>
          <p:cNvSpPr txBox="1"/>
          <p:nvPr/>
        </p:nvSpPr>
        <p:spPr>
          <a:xfrm>
            <a:off x="6767743" y="2013405"/>
            <a:ext cx="203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POSTO OPERATORE</a:t>
            </a:r>
            <a:endParaRPr lang="it-IT" b="1" dirty="0"/>
          </a:p>
        </p:txBody>
      </p:sp>
      <p:sp>
        <p:nvSpPr>
          <p:cNvPr id="1040" name="CasellaDiTesto 1039"/>
          <p:cNvSpPr txBox="1"/>
          <p:nvPr/>
        </p:nvSpPr>
        <p:spPr>
          <a:xfrm>
            <a:off x="134502" y="4681496"/>
            <a:ext cx="191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PRIMA CHIAMATA</a:t>
            </a:r>
            <a:endParaRPr lang="it-IT" b="1" dirty="0"/>
          </a:p>
        </p:txBody>
      </p:sp>
      <p:sp>
        <p:nvSpPr>
          <p:cNvPr id="1041" name="CasellaDiTesto 1040"/>
          <p:cNvSpPr txBox="1"/>
          <p:nvPr/>
        </p:nvSpPr>
        <p:spPr>
          <a:xfrm>
            <a:off x="2732092" y="4681496"/>
            <a:ext cx="21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SECONDA CHIAMATA</a:t>
            </a:r>
            <a:endParaRPr lang="it-IT" b="1" dirty="0"/>
          </a:p>
        </p:txBody>
      </p:sp>
      <p:sp>
        <p:nvSpPr>
          <p:cNvPr id="1042" name="CasellaDiTesto 1041"/>
          <p:cNvSpPr txBox="1"/>
          <p:nvPr/>
        </p:nvSpPr>
        <p:spPr>
          <a:xfrm>
            <a:off x="5916163" y="4681496"/>
            <a:ext cx="18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TERZA CHIAMATA</a:t>
            </a:r>
            <a:endParaRPr lang="it-IT" b="1" dirty="0"/>
          </a:p>
        </p:txBody>
      </p:sp>
      <p:sp>
        <p:nvSpPr>
          <p:cNvPr id="1043" name="CasellaDiTesto 1042"/>
          <p:cNvSpPr txBox="1"/>
          <p:nvPr/>
        </p:nvSpPr>
        <p:spPr>
          <a:xfrm>
            <a:off x="4921986" y="332656"/>
            <a:ext cx="730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PABX</a:t>
            </a:r>
            <a:endParaRPr lang="it-IT" sz="1600" b="1" dirty="0"/>
          </a:p>
        </p:txBody>
      </p:sp>
      <p:cxnSp>
        <p:nvCxnSpPr>
          <p:cNvPr id="12" name="Connettore 2 11"/>
          <p:cNvCxnSpPr>
            <a:stCxn id="2" idx="7"/>
          </p:cNvCxnSpPr>
          <p:nvPr/>
        </p:nvCxnSpPr>
        <p:spPr>
          <a:xfrm>
            <a:off x="1701305" y="1218858"/>
            <a:ext cx="2732349" cy="387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035229" y="1634144"/>
            <a:ext cx="2398425" cy="1751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883657" y="2013405"/>
            <a:ext cx="2597958" cy="2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/>
          <p:cNvSpPr/>
          <p:nvPr/>
        </p:nvSpPr>
        <p:spPr>
          <a:xfrm>
            <a:off x="0" y="1039587"/>
            <a:ext cx="1993203" cy="122413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978" y="1466989"/>
            <a:ext cx="18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pic>
        <p:nvPicPr>
          <p:cNvPr id="28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89" y="609881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55" y="3770237"/>
            <a:ext cx="74105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38" y="3770237"/>
            <a:ext cx="74105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7" y="3784123"/>
            <a:ext cx="74105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5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35696" y="1484784"/>
            <a:ext cx="470197" cy="1033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BOX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71340" y="1868611"/>
            <a:ext cx="580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BOX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3563888" y="1918411"/>
            <a:ext cx="432048" cy="1994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818045" y="1927701"/>
            <a:ext cx="432048" cy="1994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CS</a:t>
            </a:r>
          </a:p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5" name="Triangolo isoscele 14"/>
          <p:cNvSpPr/>
          <p:nvPr/>
        </p:nvSpPr>
        <p:spPr>
          <a:xfrm>
            <a:off x="6441965" y="1764593"/>
            <a:ext cx="624348" cy="50709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CD</a:t>
            </a:r>
            <a:endParaRPr lang="it-IT" sz="1100" dirty="0"/>
          </a:p>
        </p:txBody>
      </p:sp>
      <p:sp>
        <p:nvSpPr>
          <p:cNvPr id="16" name="Ovale 15"/>
          <p:cNvSpPr/>
          <p:nvPr/>
        </p:nvSpPr>
        <p:spPr>
          <a:xfrm>
            <a:off x="7849785" y="1791799"/>
            <a:ext cx="648072" cy="476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CC</a:t>
            </a:r>
            <a:endParaRPr lang="it-IT" dirty="0"/>
          </a:p>
        </p:txBody>
      </p:sp>
      <p:cxnSp>
        <p:nvCxnSpPr>
          <p:cNvPr id="18" name="Connettore 1 17"/>
          <p:cNvCxnSpPr>
            <a:stCxn id="5" idx="3"/>
            <a:endCxn id="13" idx="2"/>
          </p:cNvCxnSpPr>
          <p:nvPr/>
        </p:nvCxnSpPr>
        <p:spPr>
          <a:xfrm>
            <a:off x="2305893" y="2001389"/>
            <a:ext cx="1257995" cy="16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3" idx="6"/>
            <a:endCxn id="14" idx="2"/>
          </p:cNvCxnSpPr>
          <p:nvPr/>
        </p:nvCxnSpPr>
        <p:spPr>
          <a:xfrm>
            <a:off x="3995936" y="2018143"/>
            <a:ext cx="822109" cy="92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4" idx="6"/>
            <a:endCxn id="15" idx="1"/>
          </p:cNvCxnSpPr>
          <p:nvPr/>
        </p:nvCxnSpPr>
        <p:spPr>
          <a:xfrm flipV="1">
            <a:off x="5250093" y="2018142"/>
            <a:ext cx="1347959" cy="9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5" idx="5"/>
            <a:endCxn id="16" idx="2"/>
          </p:cNvCxnSpPr>
          <p:nvPr/>
        </p:nvCxnSpPr>
        <p:spPr>
          <a:xfrm>
            <a:off x="6910226" y="2018142"/>
            <a:ext cx="939559" cy="117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499785" y="1855877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CRU</a:t>
            </a:r>
            <a:endParaRPr lang="it-IT" sz="14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865593" y="1855877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CS</a:t>
            </a:r>
            <a:endParaRPr lang="it-IT" sz="16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522172" y="192770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CD</a:t>
            </a:r>
            <a:endParaRPr lang="it-IT" sz="2000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73615" y="141514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TELEFONI ABITAZIONE</a:t>
            </a:r>
            <a:endParaRPr lang="it-IT" sz="1600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36516" y="3745374"/>
            <a:ext cx="718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BOX: ARMADIO DOVE CONVERGONO LE LINEE DELLE ABITAZIONI  </a:t>
            </a:r>
            <a:endParaRPr lang="it-IT" sz="2000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523282" y="3991255"/>
            <a:ext cx="8167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CRU: CENTRO DI RETE URBANA. COVE CONVERGONO TUTTI I CAVI DEI BOX </a:t>
            </a:r>
            <a:endParaRPr lang="it-IT" sz="2000" b="1" dirty="0"/>
          </a:p>
        </p:txBody>
      </p:sp>
      <p:sp>
        <p:nvSpPr>
          <p:cNvPr id="70" name="Ovale 69"/>
          <p:cNvSpPr/>
          <p:nvPr/>
        </p:nvSpPr>
        <p:spPr>
          <a:xfrm>
            <a:off x="7849785" y="460878"/>
            <a:ext cx="648072" cy="476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CC</a:t>
            </a:r>
            <a:endParaRPr lang="it-IT" dirty="0"/>
          </a:p>
        </p:txBody>
      </p:sp>
      <p:cxnSp>
        <p:nvCxnSpPr>
          <p:cNvPr id="72" name="Connettore 1 71"/>
          <p:cNvCxnSpPr>
            <a:stCxn id="70" idx="4"/>
            <a:endCxn id="16" idx="0"/>
          </p:cNvCxnSpPr>
          <p:nvPr/>
        </p:nvCxnSpPr>
        <p:spPr>
          <a:xfrm>
            <a:off x="8173821" y="936976"/>
            <a:ext cx="0" cy="854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7709527" y="2395049"/>
            <a:ext cx="1200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ES. MILANO</a:t>
            </a:r>
            <a:endParaRPr lang="it-IT" sz="1600" b="1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7709527" y="183879"/>
            <a:ext cx="1038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ES. ROMA</a:t>
            </a:r>
            <a:endParaRPr lang="it-IT" sz="1600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6339955" y="2343357"/>
            <a:ext cx="958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ES.VARESE</a:t>
            </a:r>
            <a:endParaRPr lang="it-IT" sz="1400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514738" y="4268254"/>
            <a:ext cx="7054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CS: CENTRO SETTORE. DOVE CONVERGONO  I CAVI DAI VARI CRU</a:t>
            </a:r>
            <a:endParaRPr lang="it-IT" sz="2000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504222" y="4545253"/>
            <a:ext cx="775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CD: CENTRO DISTRETTO. DOVE CONVERGONO TUTTI I CAVI DAI VARI CS</a:t>
            </a:r>
            <a:endParaRPr lang="it-IT" sz="2000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504222" y="4782157"/>
            <a:ext cx="7960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CC: CENTRO COMPARTIMENTO. DOVE CONVERGONO TUTTI I CAVI DEI CD</a:t>
            </a:r>
            <a:endParaRPr lang="it-IT" sz="20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" y="572299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" y="2636912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" y="1642555"/>
            <a:ext cx="1080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>
            <a:stCxn id="33" idx="3"/>
            <a:endCxn id="5" idx="1"/>
          </p:cNvCxnSpPr>
          <p:nvPr/>
        </p:nvCxnSpPr>
        <p:spPr>
          <a:xfrm>
            <a:off x="1148551" y="968343"/>
            <a:ext cx="687145" cy="10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35" idx="3"/>
            <a:endCxn id="5" idx="1"/>
          </p:cNvCxnSpPr>
          <p:nvPr/>
        </p:nvCxnSpPr>
        <p:spPr>
          <a:xfrm flipV="1">
            <a:off x="1101532" y="2001389"/>
            <a:ext cx="734164" cy="37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34" idx="3"/>
            <a:endCxn id="5" idx="1"/>
          </p:cNvCxnSpPr>
          <p:nvPr/>
        </p:nvCxnSpPr>
        <p:spPr>
          <a:xfrm flipV="1">
            <a:off x="1134890" y="2001389"/>
            <a:ext cx="700806" cy="1031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795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 flipV="1">
            <a:off x="2459273" y="5601994"/>
            <a:ext cx="5657622" cy="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311860" y="5058181"/>
            <a:ext cx="47885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076254" y="3192392"/>
            <a:ext cx="22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PRESA ANALOGICA</a:t>
            </a:r>
            <a:endParaRPr lang="it-IT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08" y="5779321"/>
            <a:ext cx="936104" cy="54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436810" y="59049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G4</a:t>
            </a:r>
            <a:endParaRPr lang="it-IT" b="1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663928" y="4621152"/>
            <a:ext cx="0" cy="420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888291" y="4617029"/>
            <a:ext cx="0" cy="416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973044" y="4566215"/>
            <a:ext cx="0" cy="47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707657" y="4561984"/>
            <a:ext cx="170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PRESA DIGITALE</a:t>
            </a:r>
            <a:endParaRPr lang="it-IT" b="1" dirty="0"/>
          </a:p>
        </p:txBody>
      </p:sp>
      <p:cxnSp>
        <p:nvCxnSpPr>
          <p:cNvPr id="48" name="Connettore 1 47"/>
          <p:cNvCxnSpPr/>
          <p:nvPr/>
        </p:nvCxnSpPr>
        <p:spPr>
          <a:xfrm>
            <a:off x="4832307" y="5611911"/>
            <a:ext cx="0" cy="171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endCxn id="1029" idx="0"/>
          </p:cNvCxnSpPr>
          <p:nvPr/>
        </p:nvCxnSpPr>
        <p:spPr>
          <a:xfrm>
            <a:off x="6830560" y="5602492"/>
            <a:ext cx="0" cy="176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523169" y="476672"/>
            <a:ext cx="2133928" cy="316835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NT1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3203848" y="3284984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2351261" y="3298405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523169" y="3478425"/>
            <a:ext cx="168511" cy="166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709305" y="2074569"/>
            <a:ext cx="160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NT1 PLUS</a:t>
            </a:r>
            <a:endParaRPr lang="it-IT" sz="28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50830" y="309428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220 V</a:t>
            </a:r>
            <a:endParaRPr lang="it-IT" b="1" dirty="0"/>
          </a:p>
        </p:txBody>
      </p:sp>
      <p:sp>
        <p:nvSpPr>
          <p:cNvPr id="2" name="Ovale 1"/>
          <p:cNvSpPr/>
          <p:nvPr/>
        </p:nvSpPr>
        <p:spPr>
          <a:xfrm>
            <a:off x="1730266" y="836712"/>
            <a:ext cx="177438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730266" y="1205136"/>
            <a:ext cx="177438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/>
          <p:nvPr/>
        </p:nvCxnSpPr>
        <p:spPr>
          <a:xfrm>
            <a:off x="650830" y="3561724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459273" y="3658445"/>
            <a:ext cx="0" cy="195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311860" y="3658445"/>
            <a:ext cx="0" cy="13831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32" idx="1"/>
          </p:cNvCxnSpPr>
          <p:nvPr/>
        </p:nvCxnSpPr>
        <p:spPr>
          <a:xfrm flipH="1">
            <a:off x="3491880" y="3377058"/>
            <a:ext cx="584374" cy="101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46" idx="0"/>
          </p:cNvCxnSpPr>
          <p:nvPr/>
        </p:nvCxnSpPr>
        <p:spPr>
          <a:xfrm flipV="1">
            <a:off x="1561032" y="3789040"/>
            <a:ext cx="790229" cy="7729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4411324" y="3658445"/>
            <a:ext cx="280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TELEFONI ANALOGICI (BCA)</a:t>
            </a:r>
            <a:endParaRPr lang="it-IT" b="1" dirty="0"/>
          </a:p>
        </p:txBody>
      </p:sp>
      <p:pic>
        <p:nvPicPr>
          <p:cNvPr id="4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63" y="5697867"/>
            <a:ext cx="10934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50" y="4034159"/>
            <a:ext cx="648072" cy="6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55" y="4065842"/>
            <a:ext cx="648072" cy="6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92" y="4065842"/>
            <a:ext cx="648072" cy="6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41" y="5962415"/>
            <a:ext cx="891728" cy="4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>
            <a:endCxn id="33" idx="0"/>
          </p:cNvCxnSpPr>
          <p:nvPr/>
        </p:nvCxnSpPr>
        <p:spPr>
          <a:xfrm flipH="1">
            <a:off x="3302105" y="5592575"/>
            <a:ext cx="9755" cy="369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94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2 2"/>
          <p:cNvCxnSpPr/>
          <p:nvPr/>
        </p:nvCxnSpPr>
        <p:spPr>
          <a:xfrm>
            <a:off x="2915816" y="1124744"/>
            <a:ext cx="29523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848932" y="655485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INVITO</a:t>
            </a:r>
            <a:endParaRPr lang="it-IT" b="1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2915816" y="1700808"/>
            <a:ext cx="29523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654007" y="1225723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100 TRYING</a:t>
            </a:r>
            <a:endParaRPr lang="it-IT" b="1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2915816" y="2276872"/>
            <a:ext cx="29523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54007" y="1876182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180 RINGING</a:t>
            </a:r>
            <a:endParaRPr lang="it-IT" b="1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2915816" y="2852936"/>
            <a:ext cx="29523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874773" y="2461199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200 OK</a:t>
            </a:r>
            <a:endParaRPr lang="it-IT" b="1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2915816" y="3429000"/>
            <a:ext cx="29523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938957" y="2983179"/>
            <a:ext cx="56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ACK</a:t>
            </a:r>
            <a:endParaRPr lang="it-IT" b="1" dirty="0"/>
          </a:p>
        </p:txBody>
      </p:sp>
      <p:cxnSp>
        <p:nvCxnSpPr>
          <p:cNvPr id="24" name="Connettore 2 23"/>
          <p:cNvCxnSpPr/>
          <p:nvPr/>
        </p:nvCxnSpPr>
        <p:spPr>
          <a:xfrm>
            <a:off x="2915816" y="4005064"/>
            <a:ext cx="2952328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491880" y="3593310"/>
            <a:ext cx="18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CONVERSAZIONE</a:t>
            </a:r>
            <a:endParaRPr lang="it-IT" b="1" dirty="0"/>
          </a:p>
        </p:txBody>
      </p:sp>
      <p:cxnSp>
        <p:nvCxnSpPr>
          <p:cNvPr id="29" name="Connettore 2 28"/>
          <p:cNvCxnSpPr/>
          <p:nvPr/>
        </p:nvCxnSpPr>
        <p:spPr>
          <a:xfrm flipH="1">
            <a:off x="2915816" y="4558641"/>
            <a:ext cx="28803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969799" y="4207298"/>
            <a:ext cx="53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BYE</a:t>
            </a:r>
            <a:endParaRPr lang="it-IT" b="1" dirty="0"/>
          </a:p>
        </p:txBody>
      </p:sp>
      <p:cxnSp>
        <p:nvCxnSpPr>
          <p:cNvPr id="1024" name="Connettore 2 1023"/>
          <p:cNvCxnSpPr/>
          <p:nvPr/>
        </p:nvCxnSpPr>
        <p:spPr>
          <a:xfrm>
            <a:off x="2915816" y="5085184"/>
            <a:ext cx="28803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CasellaDiTesto 1027"/>
          <p:cNvSpPr txBox="1"/>
          <p:nvPr/>
        </p:nvSpPr>
        <p:spPr>
          <a:xfrm>
            <a:off x="3855536" y="4681259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200 OK</a:t>
            </a:r>
            <a:endParaRPr lang="it-IT" b="1" dirty="0"/>
          </a:p>
        </p:txBody>
      </p:sp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6314"/>
            <a:ext cx="1076326" cy="11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9906"/>
            <a:ext cx="1076326" cy="11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49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74" y="1180466"/>
            <a:ext cx="1279401" cy="60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2 14"/>
          <p:cNvCxnSpPr/>
          <p:nvPr/>
        </p:nvCxnSpPr>
        <p:spPr>
          <a:xfrm flipV="1">
            <a:off x="2411760" y="1651654"/>
            <a:ext cx="2021894" cy="144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1136629" y="2218306"/>
            <a:ext cx="0" cy="16823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endCxn id="2" idx="5"/>
          </p:cNvCxnSpPr>
          <p:nvPr/>
        </p:nvCxnSpPr>
        <p:spPr>
          <a:xfrm flipH="1" flipV="1">
            <a:off x="2058566" y="2036087"/>
            <a:ext cx="2693454" cy="1864589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2 1024"/>
          <p:cNvCxnSpPr/>
          <p:nvPr/>
        </p:nvCxnSpPr>
        <p:spPr>
          <a:xfrm>
            <a:off x="6233854" y="1484784"/>
            <a:ext cx="12784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ttore 2 1033"/>
          <p:cNvCxnSpPr/>
          <p:nvPr/>
        </p:nvCxnSpPr>
        <p:spPr>
          <a:xfrm>
            <a:off x="6233854" y="1651654"/>
            <a:ext cx="1430146" cy="1365112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CasellaDiTesto 1038"/>
          <p:cNvSpPr txBox="1"/>
          <p:nvPr/>
        </p:nvSpPr>
        <p:spPr>
          <a:xfrm>
            <a:off x="7215871" y="1848973"/>
            <a:ext cx="203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POSTO OPERATORE</a:t>
            </a:r>
            <a:endParaRPr lang="it-IT" b="1" dirty="0"/>
          </a:p>
        </p:txBody>
      </p:sp>
      <p:sp>
        <p:nvSpPr>
          <p:cNvPr id="1040" name="CasellaDiTesto 1039"/>
          <p:cNvSpPr txBox="1"/>
          <p:nvPr/>
        </p:nvSpPr>
        <p:spPr>
          <a:xfrm>
            <a:off x="134502" y="4681496"/>
            <a:ext cx="266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CHIAMATA AL 020 631111</a:t>
            </a:r>
            <a:endParaRPr lang="it-IT" b="1" dirty="0"/>
          </a:p>
        </p:txBody>
      </p:sp>
      <p:sp>
        <p:nvSpPr>
          <p:cNvPr id="1042" name="CasellaDiTesto 1041"/>
          <p:cNvSpPr txBox="1"/>
          <p:nvPr/>
        </p:nvSpPr>
        <p:spPr>
          <a:xfrm>
            <a:off x="3685888" y="4681496"/>
            <a:ext cx="26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CHIAMATA AL 020 631</a:t>
            </a:r>
            <a:r>
              <a:rPr lang="it-IT" b="1" dirty="0" smtClean="0">
                <a:solidFill>
                  <a:srgbClr val="FF0000"/>
                </a:solidFill>
              </a:rPr>
              <a:t>XXX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43" name="CasellaDiTesto 1042"/>
          <p:cNvSpPr txBox="1"/>
          <p:nvPr/>
        </p:nvSpPr>
        <p:spPr>
          <a:xfrm>
            <a:off x="4947761" y="313902"/>
            <a:ext cx="73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PABX</a:t>
            </a:r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6233855" y="887234"/>
            <a:ext cx="1399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prstClr val="black"/>
                </a:solidFill>
              </a:rPr>
              <a:t>020 631111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12274" y="3516188"/>
            <a:ext cx="13195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020 631</a:t>
            </a:r>
            <a:r>
              <a:rPr lang="it-IT" b="1" dirty="0" smtClean="0">
                <a:solidFill>
                  <a:srgbClr val="FF0000"/>
                </a:solidFill>
              </a:rPr>
              <a:t>XXX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-1" y="1111470"/>
            <a:ext cx="2411761" cy="108325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8129" y="1466988"/>
            <a:ext cx="19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</a:t>
            </a:r>
            <a:endParaRPr lang="it-IT" b="1" dirty="0"/>
          </a:p>
        </p:txBody>
      </p:sp>
      <p:pic>
        <p:nvPicPr>
          <p:cNvPr id="20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44" y="551638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000" y="2620722"/>
            <a:ext cx="74105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76" y="3831947"/>
            <a:ext cx="74105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6" y="3820770"/>
            <a:ext cx="74105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93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 flipV="1">
            <a:off x="2459273" y="5601994"/>
            <a:ext cx="5657622" cy="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311860" y="5058181"/>
            <a:ext cx="47885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3419872" y="3669958"/>
            <a:ext cx="17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Uscita analogica</a:t>
            </a:r>
            <a:endParaRPr lang="it-IT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20" y="4015028"/>
            <a:ext cx="648072" cy="5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08" y="5779321"/>
            <a:ext cx="936104" cy="54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76" y="5774405"/>
            <a:ext cx="511028" cy="6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42" y="4049843"/>
            <a:ext cx="648072" cy="5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02" y="4108596"/>
            <a:ext cx="648072" cy="5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436810" y="59049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G4</a:t>
            </a:r>
            <a:endParaRPr lang="it-IT" dirty="0"/>
          </a:p>
        </p:txBody>
      </p:sp>
      <p:cxnSp>
        <p:nvCxnSpPr>
          <p:cNvPr id="25" name="Connettore 1 24"/>
          <p:cNvCxnSpPr>
            <a:stCxn id="34" idx="2"/>
          </p:cNvCxnSpPr>
          <p:nvPr/>
        </p:nvCxnSpPr>
        <p:spPr>
          <a:xfrm>
            <a:off x="4639138" y="4659783"/>
            <a:ext cx="0" cy="420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33" idx="2"/>
          </p:cNvCxnSpPr>
          <p:nvPr/>
        </p:nvCxnSpPr>
        <p:spPr>
          <a:xfrm>
            <a:off x="6317578" y="4601030"/>
            <a:ext cx="0" cy="416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1028" idx="2"/>
          </p:cNvCxnSpPr>
          <p:nvPr/>
        </p:nvCxnSpPr>
        <p:spPr>
          <a:xfrm>
            <a:off x="7976956" y="4566215"/>
            <a:ext cx="0" cy="475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964511" y="3704559"/>
            <a:ext cx="153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Uscita digitale</a:t>
            </a:r>
            <a:endParaRPr lang="it-IT" b="1" dirty="0"/>
          </a:p>
        </p:txBody>
      </p:sp>
      <p:cxnSp>
        <p:nvCxnSpPr>
          <p:cNvPr id="48" name="Connettore 1 47"/>
          <p:cNvCxnSpPr>
            <a:endCxn id="1030" idx="0"/>
          </p:cNvCxnSpPr>
          <p:nvPr/>
        </p:nvCxnSpPr>
        <p:spPr>
          <a:xfrm>
            <a:off x="4802190" y="5602492"/>
            <a:ext cx="0" cy="17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endCxn id="1029" idx="0"/>
          </p:cNvCxnSpPr>
          <p:nvPr/>
        </p:nvCxnSpPr>
        <p:spPr>
          <a:xfrm>
            <a:off x="6830560" y="5602492"/>
            <a:ext cx="0" cy="17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523169" y="476672"/>
            <a:ext cx="2133928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NT1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3203848" y="3284984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2351261" y="3298405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523169" y="3478425"/>
            <a:ext cx="168511" cy="166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982174" y="908720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NT1 PLUS</a:t>
            </a:r>
            <a:endParaRPr lang="it-IT" b="1" dirty="0"/>
          </a:p>
        </p:txBody>
      </p:sp>
      <p:cxnSp>
        <p:nvCxnSpPr>
          <p:cNvPr id="26" name="Connettore 1 25"/>
          <p:cNvCxnSpPr>
            <a:stCxn id="20" idx="2"/>
          </p:cNvCxnSpPr>
          <p:nvPr/>
        </p:nvCxnSpPr>
        <p:spPr>
          <a:xfrm>
            <a:off x="3311860" y="3645024"/>
            <a:ext cx="0" cy="14048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42" idx="2"/>
          </p:cNvCxnSpPr>
          <p:nvPr/>
        </p:nvCxnSpPr>
        <p:spPr>
          <a:xfrm>
            <a:off x="2459273" y="3658445"/>
            <a:ext cx="0" cy="19435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endCxn id="22" idx="1"/>
          </p:cNvCxnSpPr>
          <p:nvPr/>
        </p:nvCxnSpPr>
        <p:spPr>
          <a:xfrm>
            <a:off x="323528" y="3561724"/>
            <a:ext cx="119964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290796" y="311373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220 V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11860" y="4200833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02631XXX</a:t>
            </a:r>
            <a:endParaRPr lang="it-IT" sz="1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952872" y="4194900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02631XXY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641614" y="4180207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02631XXZ</a:t>
            </a:r>
            <a:endParaRPr lang="it-IT" sz="1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64215" y="5881943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02631XXK</a:t>
            </a:r>
            <a:endParaRPr lang="it-IT" sz="1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54466" y="5904919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02631XXD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12158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72546" y="2554032"/>
            <a:ext cx="815132" cy="345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19" y="2324431"/>
            <a:ext cx="8191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8"/>
            <a:ext cx="85914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81" y="3487709"/>
            <a:ext cx="9620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913956" y="2744924"/>
            <a:ext cx="22585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987678" y="2819731"/>
            <a:ext cx="168498" cy="79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120128" y="2634177"/>
            <a:ext cx="52418" cy="185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987678" y="2554032"/>
            <a:ext cx="168498" cy="79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>
            <a:stCxn id="17" idx="3"/>
            <a:endCxn id="1027" idx="1"/>
          </p:cNvCxnSpPr>
          <p:nvPr/>
        </p:nvCxnSpPr>
        <p:spPr>
          <a:xfrm flipV="1">
            <a:off x="6156176" y="1628800"/>
            <a:ext cx="1296144" cy="965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0" idx="3"/>
            <a:endCxn id="1026" idx="1"/>
          </p:cNvCxnSpPr>
          <p:nvPr/>
        </p:nvCxnSpPr>
        <p:spPr>
          <a:xfrm flipV="1">
            <a:off x="6156176" y="2572081"/>
            <a:ext cx="1336143" cy="2876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26" idx="2"/>
            <a:endCxn id="1028" idx="0"/>
          </p:cNvCxnSpPr>
          <p:nvPr/>
        </p:nvCxnSpPr>
        <p:spPr>
          <a:xfrm>
            <a:off x="7901894" y="2819731"/>
            <a:ext cx="0" cy="6679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901211" y="22277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1</a:t>
            </a:r>
            <a:endParaRPr lang="it-IT" sz="1600" b="1" dirty="0"/>
          </a:p>
        </p:txBody>
      </p:sp>
      <p:sp>
        <p:nvSpPr>
          <p:cNvPr id="28" name="Rettangolo 27"/>
          <p:cNvSpPr/>
          <p:nvPr/>
        </p:nvSpPr>
        <p:spPr>
          <a:xfrm>
            <a:off x="5927496" y="2946430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180997" y="2521170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 </a:t>
            </a:r>
            <a:endParaRPr lang="it-IT" sz="16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120128" y="2557677"/>
            <a:ext cx="951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SPLITTER</a:t>
            </a:r>
            <a:endParaRPr lang="it-IT" sz="1600" b="1" dirty="0"/>
          </a:p>
        </p:txBody>
      </p:sp>
      <p:sp>
        <p:nvSpPr>
          <p:cNvPr id="4" name="Ovale 3"/>
          <p:cNvSpPr/>
          <p:nvPr/>
        </p:nvSpPr>
        <p:spPr>
          <a:xfrm>
            <a:off x="897732" y="2379448"/>
            <a:ext cx="2016224" cy="73095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69529" y="2542288"/>
            <a:ext cx="194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TELEFONICA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245161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98800" y="2828048"/>
            <a:ext cx="3456384" cy="1008112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08072" y="3140766"/>
            <a:ext cx="123783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27984" y="3572857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FIBRA OTTICA</a:t>
            </a:r>
            <a:endParaRPr lang="it-IT" b="1" dirty="0"/>
          </a:p>
        </p:txBody>
      </p:sp>
      <p:pic>
        <p:nvPicPr>
          <p:cNvPr id="9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73" y="294360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3707904" y="3211985"/>
            <a:ext cx="144016" cy="2184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600828" y="3186135"/>
            <a:ext cx="144016" cy="2184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67" y="223263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46" y="341258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>
            <a:stCxn id="3" idx="0"/>
          </p:cNvCxnSpPr>
          <p:nvPr/>
        </p:nvCxnSpPr>
        <p:spPr>
          <a:xfrm flipV="1">
            <a:off x="3779912" y="3197938"/>
            <a:ext cx="2892924" cy="14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3779912" y="3407250"/>
            <a:ext cx="2892924" cy="24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11" idx="6"/>
            <a:endCxn id="1024" idx="1"/>
          </p:cNvCxnSpPr>
          <p:nvPr/>
        </p:nvCxnSpPr>
        <p:spPr>
          <a:xfrm>
            <a:off x="6744844" y="3295347"/>
            <a:ext cx="707476" cy="94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Rettangolo 1023"/>
          <p:cNvSpPr/>
          <p:nvPr/>
        </p:nvSpPr>
        <p:spPr>
          <a:xfrm>
            <a:off x="7452320" y="3211985"/>
            <a:ext cx="144016" cy="1855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29" name="Connettore 2 1028"/>
          <p:cNvCxnSpPr>
            <a:endCxn id="1024" idx="2"/>
          </p:cNvCxnSpPr>
          <p:nvPr/>
        </p:nvCxnSpPr>
        <p:spPr>
          <a:xfrm flipV="1">
            <a:off x="6444208" y="3397530"/>
            <a:ext cx="1080120" cy="12556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Rettangolo 1031"/>
          <p:cNvSpPr/>
          <p:nvPr/>
        </p:nvSpPr>
        <p:spPr>
          <a:xfrm>
            <a:off x="5143111" y="4677980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TERMINAZIONE FIBRA</a:t>
            </a:r>
          </a:p>
        </p:txBody>
      </p:sp>
      <p:cxnSp>
        <p:nvCxnSpPr>
          <p:cNvPr id="1034" name="Connettore 2 1033"/>
          <p:cNvCxnSpPr>
            <a:endCxn id="9" idx="2"/>
          </p:cNvCxnSpPr>
          <p:nvPr/>
        </p:nvCxnSpPr>
        <p:spPr>
          <a:xfrm flipV="1">
            <a:off x="7854513" y="3431288"/>
            <a:ext cx="0" cy="789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CasellaDiTesto 1034"/>
          <p:cNvSpPr txBox="1"/>
          <p:nvPr/>
        </p:nvSpPr>
        <p:spPr>
          <a:xfrm>
            <a:off x="7407410" y="4221088"/>
            <a:ext cx="15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 WI-FI</a:t>
            </a:r>
            <a:endParaRPr lang="it-IT" b="1" dirty="0"/>
          </a:p>
        </p:txBody>
      </p:sp>
      <p:cxnSp>
        <p:nvCxnSpPr>
          <p:cNvPr id="1037" name="Connettore 1 1036"/>
          <p:cNvCxnSpPr>
            <a:stCxn id="13" idx="2"/>
          </p:cNvCxnSpPr>
          <p:nvPr/>
        </p:nvCxnSpPr>
        <p:spPr>
          <a:xfrm flipH="1">
            <a:off x="8098353" y="2720312"/>
            <a:ext cx="736454" cy="491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CasellaDiTesto 1037"/>
          <p:cNvSpPr txBox="1"/>
          <p:nvPr/>
        </p:nvSpPr>
        <p:spPr>
          <a:xfrm>
            <a:off x="7585456" y="2291806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TEL.VOIP</a:t>
            </a:r>
            <a:endParaRPr lang="it-IT" b="1" dirty="0"/>
          </a:p>
        </p:txBody>
      </p:sp>
      <p:cxnSp>
        <p:nvCxnSpPr>
          <p:cNvPr id="1042" name="Connettore 1 1041"/>
          <p:cNvCxnSpPr/>
          <p:nvPr/>
        </p:nvCxnSpPr>
        <p:spPr>
          <a:xfrm>
            <a:off x="7380312" y="1556792"/>
            <a:ext cx="176368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ttore 1 1043"/>
          <p:cNvCxnSpPr/>
          <p:nvPr/>
        </p:nvCxnSpPr>
        <p:spPr>
          <a:xfrm>
            <a:off x="7380312" y="1556792"/>
            <a:ext cx="0" cy="34905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ttore 1 1045"/>
          <p:cNvCxnSpPr/>
          <p:nvPr/>
        </p:nvCxnSpPr>
        <p:spPr>
          <a:xfrm>
            <a:off x="7380312" y="5047312"/>
            <a:ext cx="176368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CasellaDiTesto 1046"/>
          <p:cNvSpPr txBox="1"/>
          <p:nvPr/>
        </p:nvSpPr>
        <p:spPr>
          <a:xfrm>
            <a:off x="7748482" y="1606418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(CLIENTE)</a:t>
            </a:r>
            <a:endParaRPr lang="it-IT" sz="2000" b="1" dirty="0"/>
          </a:p>
        </p:txBody>
      </p:sp>
      <p:sp>
        <p:nvSpPr>
          <p:cNvPr id="1048" name="CasellaDiTesto 1047"/>
          <p:cNvSpPr txBox="1"/>
          <p:nvPr/>
        </p:nvSpPr>
        <p:spPr>
          <a:xfrm>
            <a:off x="8629626" y="39106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PC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994394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36881" y="2728245"/>
            <a:ext cx="3096344" cy="100811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56" y="2587840"/>
            <a:ext cx="1656184" cy="125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66133" y="3013878"/>
            <a:ext cx="123783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3742134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57676" y="400668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CLIENTE</a:t>
            </a:r>
            <a:endParaRPr lang="it-IT" sz="1600" b="1" dirty="0"/>
          </a:p>
        </p:txBody>
      </p:sp>
      <p:grpSp>
        <p:nvGrpSpPr>
          <p:cNvPr id="8" name="Gruppo 7"/>
          <p:cNvGrpSpPr/>
          <p:nvPr/>
        </p:nvGrpSpPr>
        <p:grpSpPr bwMode="auto">
          <a:xfrm>
            <a:off x="5872443" y="2861938"/>
            <a:ext cx="458230" cy="703990"/>
            <a:chOff x="0" y="0"/>
            <a:chExt cx="1754415" cy="3960813"/>
          </a:xfrm>
        </p:grpSpPr>
        <p:pic>
          <p:nvPicPr>
            <p:cNvPr id="9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tangolo 2"/>
          <p:cNvSpPr/>
          <p:nvPr/>
        </p:nvSpPr>
        <p:spPr>
          <a:xfrm>
            <a:off x="5163558" y="2953297"/>
            <a:ext cx="216024" cy="5212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869857" y="3742134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DSLAM</a:t>
            </a:r>
            <a:endParaRPr lang="it-IT" sz="1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803485" y="3736357"/>
            <a:ext cx="54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</a:t>
            </a:r>
            <a:endParaRPr lang="it-IT" sz="1600" b="1" dirty="0"/>
          </a:p>
        </p:txBody>
      </p:sp>
      <p:cxnSp>
        <p:nvCxnSpPr>
          <p:cNvPr id="15" name="Connettore 1 14"/>
          <p:cNvCxnSpPr>
            <a:stCxn id="2" idx="6"/>
            <a:endCxn id="3" idx="1"/>
          </p:cNvCxnSpPr>
          <p:nvPr/>
        </p:nvCxnSpPr>
        <p:spPr>
          <a:xfrm flipV="1">
            <a:off x="3233225" y="3213933"/>
            <a:ext cx="1930333" cy="183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9" idx="3"/>
            <a:endCxn id="1026" idx="1"/>
          </p:cNvCxnSpPr>
          <p:nvPr/>
        </p:nvCxnSpPr>
        <p:spPr>
          <a:xfrm>
            <a:off x="6330673" y="3213933"/>
            <a:ext cx="10683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3" idx="3"/>
            <a:endCxn id="9" idx="1"/>
          </p:cNvCxnSpPr>
          <p:nvPr/>
        </p:nvCxnSpPr>
        <p:spPr>
          <a:xfrm>
            <a:off x="5379582" y="3213933"/>
            <a:ext cx="4928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512844" y="3736357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RAME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560104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36881" y="2728245"/>
            <a:ext cx="3096344" cy="100811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19" y="2587840"/>
            <a:ext cx="1656184" cy="125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66133" y="3013878"/>
            <a:ext cx="123783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INTERNET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3742134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58380" y="400668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CLIENTE</a:t>
            </a:r>
            <a:endParaRPr lang="it-IT" sz="1600" b="1" dirty="0"/>
          </a:p>
        </p:txBody>
      </p:sp>
      <p:grpSp>
        <p:nvGrpSpPr>
          <p:cNvPr id="8" name="Gruppo 7"/>
          <p:cNvGrpSpPr/>
          <p:nvPr/>
        </p:nvGrpSpPr>
        <p:grpSpPr bwMode="auto">
          <a:xfrm>
            <a:off x="5872443" y="2861938"/>
            <a:ext cx="458230" cy="703990"/>
            <a:chOff x="0" y="0"/>
            <a:chExt cx="1754415" cy="3960813"/>
          </a:xfrm>
        </p:grpSpPr>
        <p:pic>
          <p:nvPicPr>
            <p:cNvPr id="9" name="Picture 4" descr="image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54415" cy="39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685287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image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7" t="51231" r="22647" b="43504"/>
            <a:stretch>
              <a:fillRect/>
            </a:stretch>
          </p:blipFill>
          <p:spPr bwMode="auto">
            <a:xfrm>
              <a:off x="803773" y="1855036"/>
              <a:ext cx="582007" cy="1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tangolo 2"/>
          <p:cNvSpPr/>
          <p:nvPr/>
        </p:nvSpPr>
        <p:spPr>
          <a:xfrm>
            <a:off x="5163558" y="2953297"/>
            <a:ext cx="216024" cy="5212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869857" y="3742134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DSLAM</a:t>
            </a:r>
            <a:endParaRPr lang="it-IT" sz="1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803485" y="3736357"/>
            <a:ext cx="54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</a:t>
            </a:r>
            <a:endParaRPr lang="it-IT" sz="1600" b="1" dirty="0"/>
          </a:p>
        </p:txBody>
      </p:sp>
      <p:cxnSp>
        <p:nvCxnSpPr>
          <p:cNvPr id="15" name="Connettore 1 14"/>
          <p:cNvCxnSpPr>
            <a:stCxn id="2" idx="6"/>
            <a:endCxn id="3" idx="1"/>
          </p:cNvCxnSpPr>
          <p:nvPr/>
        </p:nvCxnSpPr>
        <p:spPr>
          <a:xfrm flipV="1">
            <a:off x="3233225" y="3213933"/>
            <a:ext cx="1930333" cy="183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3" idx="3"/>
            <a:endCxn id="9" idx="1"/>
          </p:cNvCxnSpPr>
          <p:nvPr/>
        </p:nvCxnSpPr>
        <p:spPr>
          <a:xfrm>
            <a:off x="5379582" y="3213933"/>
            <a:ext cx="4928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234391" y="374213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RAME</a:t>
            </a:r>
          </a:p>
          <a:p>
            <a:r>
              <a:rPr lang="it-IT" sz="1600" b="1" dirty="0" smtClean="0"/>
              <a:t>300 m.</a:t>
            </a:r>
            <a:endParaRPr lang="it-IT" sz="1600" b="1" dirty="0"/>
          </a:p>
        </p:txBody>
      </p:sp>
      <p:cxnSp>
        <p:nvCxnSpPr>
          <p:cNvPr id="14" name="Connettore 1 13"/>
          <p:cNvCxnSpPr>
            <a:stCxn id="9" idx="3"/>
            <a:endCxn id="1026" idx="1"/>
          </p:cNvCxnSpPr>
          <p:nvPr/>
        </p:nvCxnSpPr>
        <p:spPr>
          <a:xfrm>
            <a:off x="6330673" y="3213933"/>
            <a:ext cx="5367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549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20522" y="3652577"/>
            <a:ext cx="2016224" cy="64807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20522" y="1373522"/>
            <a:ext cx="2016224" cy="648072"/>
          </a:xfrm>
          <a:prstGeom prst="ellipse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18" y="2194992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97" y="-99392"/>
            <a:ext cx="1152128" cy="13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93974" y="1541837"/>
            <a:ext cx="1178387" cy="218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101122" y="1635905"/>
            <a:ext cx="144016" cy="10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326679" y="1641796"/>
            <a:ext cx="144016" cy="10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869154" y="1643552"/>
            <a:ext cx="144016" cy="10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567454" y="1653211"/>
            <a:ext cx="144016" cy="10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796137" y="1643553"/>
            <a:ext cx="144016" cy="10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flipH="1">
            <a:off x="5859096" y="1106061"/>
            <a:ext cx="10141" cy="610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V="1">
            <a:off x="4323275" y="1761222"/>
            <a:ext cx="849855" cy="433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5" idx="2"/>
          </p:cNvCxnSpPr>
          <p:nvPr/>
        </p:nvCxnSpPr>
        <p:spPr>
          <a:xfrm flipH="1" flipV="1">
            <a:off x="5383168" y="1760649"/>
            <a:ext cx="15519" cy="446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endCxn id="16" idx="1"/>
          </p:cNvCxnSpPr>
          <p:nvPr/>
        </p:nvCxnSpPr>
        <p:spPr>
          <a:xfrm>
            <a:off x="4211960" y="1689910"/>
            <a:ext cx="657194" cy="7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17" idx="2"/>
            <a:endCxn id="1029" idx="0"/>
          </p:cNvCxnSpPr>
          <p:nvPr/>
        </p:nvCxnSpPr>
        <p:spPr>
          <a:xfrm>
            <a:off x="5639462" y="1761222"/>
            <a:ext cx="857804" cy="4337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stCxn id="4" idx="6"/>
          </p:cNvCxnSpPr>
          <p:nvPr/>
        </p:nvCxnSpPr>
        <p:spPr>
          <a:xfrm flipV="1">
            <a:off x="2236746" y="1689910"/>
            <a:ext cx="1399150" cy="7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084635" y="149801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334299" y="485971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983313" y="2894520"/>
            <a:ext cx="5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P.C.</a:t>
            </a:r>
            <a:endParaRPr lang="it-IT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5125682" y="2894520"/>
            <a:ext cx="485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5898166" y="2800973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3517337" y="1067522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16314" y="1520633"/>
            <a:ext cx="102463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INTERNET</a:t>
            </a:r>
            <a:endParaRPr lang="it-IT" sz="1600" b="1" dirty="0"/>
          </a:p>
        </p:txBody>
      </p:sp>
      <p:cxnSp>
        <p:nvCxnSpPr>
          <p:cNvPr id="50" name="Connettore 1 49"/>
          <p:cNvCxnSpPr/>
          <p:nvPr/>
        </p:nvCxnSpPr>
        <p:spPr>
          <a:xfrm flipV="1">
            <a:off x="4869154" y="3657616"/>
            <a:ext cx="842315" cy="308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4869154" y="3966515"/>
            <a:ext cx="813952" cy="523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4869154" y="4030088"/>
            <a:ext cx="801917" cy="1283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2" idx="6"/>
          </p:cNvCxnSpPr>
          <p:nvPr/>
        </p:nvCxnSpPr>
        <p:spPr>
          <a:xfrm flipV="1">
            <a:off x="2236746" y="3966515"/>
            <a:ext cx="1814085" cy="100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6334299" y="3475747"/>
            <a:ext cx="1070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6366924" y="4321101"/>
            <a:ext cx="107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6366923" y="5144363"/>
            <a:ext cx="107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3630789" y="4502918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384428" y="3802287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15" y="2091252"/>
            <a:ext cx="936104" cy="8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10" y="2093722"/>
            <a:ext cx="936104" cy="8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32" y="3223546"/>
            <a:ext cx="1460259" cy="13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37" y="1317257"/>
            <a:ext cx="790791" cy="7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69" y="3353889"/>
            <a:ext cx="583793" cy="5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06" y="4175707"/>
            <a:ext cx="583793" cy="5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71" y="5014952"/>
            <a:ext cx="583793" cy="5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832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512168" cy="14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1152128" cy="11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ecoffey\AppData\Local\Temp\Rar$DRa0.807\30035_Device_ibm_mainframe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2067694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16" y="1340768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21" y="4293096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" y="116974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530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ecoffey\AppData\Local\Temp\Rar$DRa0.295\30029_Device_firewall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76" y="416054"/>
            <a:ext cx="881808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1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1412776"/>
            <a:ext cx="2304256" cy="316835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1763688" y="1700808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763688" y="2141240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823120" y="4437112"/>
            <a:ext cx="457200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413716" y="4437112"/>
            <a:ext cx="457200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1547664" y="4387076"/>
            <a:ext cx="144016" cy="144016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583668" y="277702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NT1/PLUS </a:t>
            </a:r>
            <a:endParaRPr lang="it-IT" sz="3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187624" y="529899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220 V</a:t>
            </a:r>
            <a:endParaRPr lang="it-IT" sz="2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084168" y="5404574"/>
            <a:ext cx="333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PRESE DIGITALI</a:t>
            </a:r>
            <a:endParaRPr lang="it-IT" sz="20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036118" y="2059940"/>
            <a:ext cx="510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</a:t>
            </a:r>
            <a:r>
              <a:rPr lang="it-IT" sz="2000" b="1" dirty="0" smtClean="0"/>
              <a:t>Led </a:t>
            </a:r>
            <a:r>
              <a:rPr lang="it-IT" sz="2000" b="1" dirty="0" err="1" smtClean="0"/>
              <a:t>Telealimentazione</a:t>
            </a:r>
            <a:r>
              <a:rPr lang="it-IT" sz="2000" b="1" dirty="0" smtClean="0"/>
              <a:t> della centrale pubblica </a:t>
            </a:r>
            <a:endParaRPr lang="it-IT" sz="20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064217" y="1609495"/>
            <a:ext cx="491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Led presenza alimentazione rete 220 V </a:t>
            </a:r>
            <a:r>
              <a:rPr lang="it-IT" sz="2000" b="1" dirty="0" err="1" smtClean="0"/>
              <a:t>ac</a:t>
            </a:r>
            <a:endParaRPr lang="it-IT" sz="20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2038994" y="5589740"/>
            <a:ext cx="40324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130374" y="4319327"/>
            <a:ext cx="144016" cy="235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401769" y="4319327"/>
            <a:ext cx="144016" cy="235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/>
          <p:cNvCxnSpPr/>
          <p:nvPr/>
        </p:nvCxnSpPr>
        <p:spPr>
          <a:xfrm>
            <a:off x="3202382" y="5058181"/>
            <a:ext cx="2881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064217" y="4554896"/>
            <a:ext cx="497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PRESE ANALOGICHE  </a:t>
            </a:r>
            <a:r>
              <a:rPr lang="it-IT" sz="2000" b="1" dirty="0" err="1" smtClean="0"/>
              <a:t>Rj</a:t>
            </a:r>
            <a:r>
              <a:rPr lang="it-IT" sz="2000" b="1" dirty="0" smtClean="0"/>
              <a:t> 11, ab/1, ab/2 </a:t>
            </a:r>
            <a:endParaRPr lang="it-IT" sz="2000" b="1" dirty="0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2280320" y="1860848"/>
            <a:ext cx="17281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2280320" y="2285256"/>
            <a:ext cx="17281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2051720" y="4581128"/>
            <a:ext cx="0" cy="10086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endCxn id="2" idx="2"/>
          </p:cNvCxnSpPr>
          <p:nvPr/>
        </p:nvCxnSpPr>
        <p:spPr>
          <a:xfrm flipV="1">
            <a:off x="2627784" y="4581128"/>
            <a:ext cx="0" cy="10086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3202382" y="4581128"/>
            <a:ext cx="0" cy="4770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V="1">
            <a:off x="3473777" y="4581128"/>
            <a:ext cx="0" cy="4770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V="1">
            <a:off x="1583668" y="4581128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678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09559" y="2322178"/>
            <a:ext cx="2016224" cy="64807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62443" y="1441085"/>
            <a:ext cx="2016224" cy="648072"/>
          </a:xfrm>
          <a:prstGeom prst="ellipse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97" y="291821"/>
            <a:ext cx="818323" cy="6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28" y="5164692"/>
            <a:ext cx="538162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75" y="5192891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80" y="1041361"/>
            <a:ext cx="1152128" cy="14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227995" y="258937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536798" y="5828050"/>
            <a:ext cx="56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6904092" y="5802484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4034300" y="122544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65842" y="1580057"/>
            <a:ext cx="102463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INTERNET</a:t>
            </a:r>
            <a:endParaRPr lang="it-IT" sz="1600" b="1" dirty="0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31" y="5193825"/>
            <a:ext cx="538162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00" y="5138453"/>
            <a:ext cx="538162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CasellaDiTesto 62"/>
          <p:cNvSpPr txBox="1"/>
          <p:nvPr/>
        </p:nvSpPr>
        <p:spPr>
          <a:xfrm>
            <a:off x="3267043" y="5802484"/>
            <a:ext cx="107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1222447" y="5754742"/>
            <a:ext cx="107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1925218" y="469138"/>
            <a:ext cx="629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PABX</a:t>
            </a:r>
            <a:endParaRPr lang="it-IT" sz="16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384425" y="2481679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767203" y="1485070"/>
            <a:ext cx="1092109" cy="2455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68" y="448504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9" name="Connettore 1 78"/>
          <p:cNvCxnSpPr>
            <a:stCxn id="4" idx="6"/>
            <a:endCxn id="60" idx="1"/>
          </p:cNvCxnSpPr>
          <p:nvPr/>
        </p:nvCxnSpPr>
        <p:spPr>
          <a:xfrm>
            <a:off x="2278667" y="1765121"/>
            <a:ext cx="493133" cy="11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2" idx="6"/>
            <a:endCxn id="74" idx="1"/>
          </p:cNvCxnSpPr>
          <p:nvPr/>
        </p:nvCxnSpPr>
        <p:spPr>
          <a:xfrm flipV="1">
            <a:off x="2225783" y="2032937"/>
            <a:ext cx="536825" cy="6132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1027" idx="2"/>
            <a:endCxn id="71" idx="0"/>
          </p:cNvCxnSpPr>
          <p:nvPr/>
        </p:nvCxnSpPr>
        <p:spPr>
          <a:xfrm>
            <a:off x="3166959" y="934803"/>
            <a:ext cx="1" cy="8145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>
            <a:stCxn id="49" idx="2"/>
          </p:cNvCxnSpPr>
          <p:nvPr/>
        </p:nvCxnSpPr>
        <p:spPr>
          <a:xfrm flipH="1">
            <a:off x="3471240" y="839914"/>
            <a:ext cx="971060" cy="884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>
            <a:stCxn id="73" idx="3"/>
          </p:cNvCxnSpPr>
          <p:nvPr/>
        </p:nvCxnSpPr>
        <p:spPr>
          <a:xfrm>
            <a:off x="3863909" y="1791653"/>
            <a:ext cx="4200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767203" y="2713060"/>
            <a:ext cx="1092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77117" y="2771820"/>
            <a:ext cx="179685" cy="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35" name="Connettore 1 1034"/>
          <p:cNvCxnSpPr>
            <a:stCxn id="75" idx="0"/>
          </p:cNvCxnSpPr>
          <p:nvPr/>
        </p:nvCxnSpPr>
        <p:spPr>
          <a:xfrm>
            <a:off x="3149675" y="1977902"/>
            <a:ext cx="7046" cy="770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27" y="5202057"/>
            <a:ext cx="538162" cy="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561315" y="444860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Ovale 136"/>
          <p:cNvSpPr/>
          <p:nvPr/>
        </p:nvSpPr>
        <p:spPr>
          <a:xfrm flipH="1">
            <a:off x="7467028" y="444860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26" idx="0"/>
          </p:cNvCxnSpPr>
          <p:nvPr/>
        </p:nvCxnSpPr>
        <p:spPr>
          <a:xfrm flipH="1">
            <a:off x="2359655" y="3130582"/>
            <a:ext cx="515924" cy="1283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</p:cNvCxnSpPr>
          <p:nvPr/>
        </p:nvCxnSpPr>
        <p:spPr>
          <a:xfrm>
            <a:off x="3748758" y="2843292"/>
            <a:ext cx="3791015" cy="1560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28" idx="0"/>
          </p:cNvCxnSpPr>
          <p:nvPr/>
        </p:nvCxnSpPr>
        <p:spPr>
          <a:xfrm>
            <a:off x="3486278" y="2843292"/>
            <a:ext cx="2669082" cy="1560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29" idx="0"/>
          </p:cNvCxnSpPr>
          <p:nvPr/>
        </p:nvCxnSpPr>
        <p:spPr>
          <a:xfrm>
            <a:off x="3143932" y="3137544"/>
            <a:ext cx="1112781" cy="1266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  <a:endCxn id="56" idx="0"/>
          </p:cNvCxnSpPr>
          <p:nvPr/>
        </p:nvCxnSpPr>
        <p:spPr>
          <a:xfrm flipH="1">
            <a:off x="1790481" y="4527864"/>
            <a:ext cx="472022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>
            <a:stCxn id="132" idx="5"/>
          </p:cNvCxnSpPr>
          <p:nvPr/>
        </p:nvCxnSpPr>
        <p:spPr>
          <a:xfrm>
            <a:off x="2390150" y="4535912"/>
            <a:ext cx="302002" cy="608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  <a:endCxn id="1028" idx="0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stCxn id="134" idx="4"/>
          </p:cNvCxnSpPr>
          <p:nvPr/>
        </p:nvCxnSpPr>
        <p:spPr>
          <a:xfrm>
            <a:off x="4317936" y="4533241"/>
            <a:ext cx="458195" cy="680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  <a:endCxn id="55" idx="0"/>
          </p:cNvCxnSpPr>
          <p:nvPr/>
        </p:nvCxnSpPr>
        <p:spPr>
          <a:xfrm flipH="1">
            <a:off x="5756412" y="4531093"/>
            <a:ext cx="331802" cy="66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  <a:endCxn id="130" idx="0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1 147"/>
          <p:cNvCxnSpPr/>
          <p:nvPr/>
        </p:nvCxnSpPr>
        <p:spPr>
          <a:xfrm>
            <a:off x="7516599" y="4480226"/>
            <a:ext cx="0" cy="653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CasellaDiTesto 181"/>
          <p:cNvSpPr txBox="1"/>
          <p:nvPr/>
        </p:nvSpPr>
        <p:spPr>
          <a:xfrm>
            <a:off x="2412922" y="5776580"/>
            <a:ext cx="56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sp>
        <p:nvSpPr>
          <p:cNvPr id="183" name="CasellaDiTesto 182"/>
          <p:cNvSpPr txBox="1"/>
          <p:nvPr/>
        </p:nvSpPr>
        <p:spPr>
          <a:xfrm>
            <a:off x="5490026" y="5819855"/>
            <a:ext cx="1070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150" name="CasellaDiTesto 149"/>
          <p:cNvSpPr txBox="1"/>
          <p:nvPr/>
        </p:nvSpPr>
        <p:spPr>
          <a:xfrm>
            <a:off x="494818" y="3222376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</p:cNvCxnSpPr>
          <p:nvPr/>
        </p:nvCxnSpPr>
        <p:spPr>
          <a:xfrm>
            <a:off x="7600339" y="4539102"/>
            <a:ext cx="789983" cy="653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sellaDiTesto 153"/>
          <p:cNvSpPr txBox="1"/>
          <p:nvPr/>
        </p:nvSpPr>
        <p:spPr>
          <a:xfrm>
            <a:off x="8189585" y="5792600"/>
            <a:ext cx="485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pic>
        <p:nvPicPr>
          <p:cNvPr id="86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10" y="5118407"/>
            <a:ext cx="834469" cy="8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96" y="5097963"/>
            <a:ext cx="834469" cy="8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07" y="5064363"/>
            <a:ext cx="834469" cy="8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123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1" y="1305217"/>
            <a:ext cx="2429174" cy="922177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9640"/>
            <a:ext cx="576064" cy="3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75" y="5192891"/>
            <a:ext cx="864096" cy="5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00" y="1168318"/>
            <a:ext cx="1152128" cy="11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2951485" y="364976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HUB</a:t>
            </a:r>
            <a:endParaRPr lang="it-IT" sz="16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216579" y="2279654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442300" y="5819596"/>
            <a:ext cx="56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6904092" y="5802484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4034300" y="122544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</a:t>
            </a:r>
            <a:endParaRPr lang="it-IT" sz="16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664467" y="1580057"/>
            <a:ext cx="102463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INTERNET</a:t>
            </a:r>
            <a:endParaRPr lang="it-IT" sz="1600" b="1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3267043" y="5802484"/>
            <a:ext cx="107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1222447" y="5754742"/>
            <a:ext cx="107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694272" y="279227"/>
            <a:ext cx="175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VOIP</a:t>
            </a:r>
            <a:endParaRPr lang="it-IT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2743201" y="1485070"/>
            <a:ext cx="1150718" cy="2455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71800" y="1723986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771800" y="206254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71800" y="1723987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077117" y="174933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381399" y="174933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684224" y="174933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762608" y="1990618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059832" y="1977902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381398" y="1990618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84223" y="1996399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5" name="Connettore 1 84"/>
          <p:cNvCxnSpPr>
            <a:endCxn id="71" idx="0"/>
          </p:cNvCxnSpPr>
          <p:nvPr/>
        </p:nvCxnSpPr>
        <p:spPr>
          <a:xfrm>
            <a:off x="3166959" y="934803"/>
            <a:ext cx="1" cy="8145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H="1">
            <a:off x="3471240" y="839914"/>
            <a:ext cx="971060" cy="884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>
            <a:stCxn id="73" idx="3"/>
          </p:cNvCxnSpPr>
          <p:nvPr/>
        </p:nvCxnSpPr>
        <p:spPr>
          <a:xfrm>
            <a:off x="3863909" y="1791653"/>
            <a:ext cx="4200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19" idx="1"/>
            <a:endCxn id="19" idx="3"/>
          </p:cNvCxnSpPr>
          <p:nvPr/>
        </p:nvCxnSpPr>
        <p:spPr>
          <a:xfrm>
            <a:off x="2743201" y="2713060"/>
            <a:ext cx="115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2762608" y="3139527"/>
            <a:ext cx="11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/>
          <p:cNvSpPr/>
          <p:nvPr/>
        </p:nvSpPr>
        <p:spPr>
          <a:xfrm>
            <a:off x="3651001" y="3060750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3364631" y="3052906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54089" y="3052906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/>
          <p:cNvSpPr/>
          <p:nvPr/>
        </p:nvSpPr>
        <p:spPr>
          <a:xfrm>
            <a:off x="2785735" y="275865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2785736" y="304594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3658915" y="275865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3396435" y="2758654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/>
          <p:cNvSpPr/>
          <p:nvPr/>
        </p:nvSpPr>
        <p:spPr>
          <a:xfrm>
            <a:off x="3053049" y="2763523"/>
            <a:ext cx="179685" cy="8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7" name="Ovale 1036"/>
          <p:cNvSpPr/>
          <p:nvPr/>
        </p:nvSpPr>
        <p:spPr>
          <a:xfrm flipH="1">
            <a:off x="2239727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/>
          <p:cNvSpPr/>
          <p:nvPr/>
        </p:nvSpPr>
        <p:spPr>
          <a:xfrm>
            <a:off x="2225114" y="441401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/>
          <p:cNvSpPr/>
          <p:nvPr/>
        </p:nvSpPr>
        <p:spPr>
          <a:xfrm>
            <a:off x="7405233" y="4425094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6020819" y="4403861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4122172" y="4403862"/>
            <a:ext cx="269081" cy="152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 flipH="1">
            <a:off x="2255808" y="443736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 flipH="1">
            <a:off x="2383455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flipH="1">
            <a:off x="4182276" y="442721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 flipH="1">
            <a:off x="4295077" y="4427213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 flipH="1">
            <a:off x="7561315" y="444860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 flipH="1">
            <a:off x="6081519" y="4440592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Ovale 136"/>
          <p:cNvSpPr/>
          <p:nvPr/>
        </p:nvSpPr>
        <p:spPr>
          <a:xfrm flipH="1">
            <a:off x="7467028" y="444860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 flipH="1">
            <a:off x="6207206" y="4445411"/>
            <a:ext cx="45719" cy="10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3" name="Connettore 1 1042"/>
          <p:cNvCxnSpPr>
            <a:stCxn id="111" idx="2"/>
            <a:endCxn id="126" idx="0"/>
          </p:cNvCxnSpPr>
          <p:nvPr/>
        </p:nvCxnSpPr>
        <p:spPr>
          <a:xfrm flipH="1">
            <a:off x="2359655" y="3130582"/>
            <a:ext cx="515924" cy="1283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stCxn id="112" idx="2"/>
          </p:cNvCxnSpPr>
          <p:nvPr/>
        </p:nvCxnSpPr>
        <p:spPr>
          <a:xfrm>
            <a:off x="3748758" y="2843292"/>
            <a:ext cx="3791015" cy="1560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1 1046"/>
          <p:cNvCxnSpPr>
            <a:stCxn id="113" idx="2"/>
            <a:endCxn id="128" idx="0"/>
          </p:cNvCxnSpPr>
          <p:nvPr/>
        </p:nvCxnSpPr>
        <p:spPr>
          <a:xfrm>
            <a:off x="3486278" y="2843292"/>
            <a:ext cx="2669082" cy="1560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ttore 1 1048"/>
          <p:cNvCxnSpPr>
            <a:stCxn id="109" idx="2"/>
            <a:endCxn id="129" idx="0"/>
          </p:cNvCxnSpPr>
          <p:nvPr/>
        </p:nvCxnSpPr>
        <p:spPr>
          <a:xfrm>
            <a:off x="3143932" y="3137544"/>
            <a:ext cx="1112781" cy="1266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31" idx="5"/>
          </p:cNvCxnSpPr>
          <p:nvPr/>
        </p:nvCxnSpPr>
        <p:spPr>
          <a:xfrm flipH="1">
            <a:off x="1790481" y="4527864"/>
            <a:ext cx="472022" cy="61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>
            <a:stCxn id="132" idx="5"/>
          </p:cNvCxnSpPr>
          <p:nvPr/>
        </p:nvCxnSpPr>
        <p:spPr>
          <a:xfrm>
            <a:off x="2390150" y="4535912"/>
            <a:ext cx="302002" cy="608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133" idx="5"/>
          </p:cNvCxnSpPr>
          <p:nvPr/>
        </p:nvCxnSpPr>
        <p:spPr>
          <a:xfrm flipH="1">
            <a:off x="3863909" y="4517713"/>
            <a:ext cx="325062" cy="646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stCxn id="134" idx="4"/>
          </p:cNvCxnSpPr>
          <p:nvPr/>
        </p:nvCxnSpPr>
        <p:spPr>
          <a:xfrm>
            <a:off x="4317936" y="4533241"/>
            <a:ext cx="477488" cy="652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36" idx="5"/>
          </p:cNvCxnSpPr>
          <p:nvPr/>
        </p:nvCxnSpPr>
        <p:spPr>
          <a:xfrm flipH="1">
            <a:off x="5751738" y="4531093"/>
            <a:ext cx="336476" cy="716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39" idx="4"/>
          </p:cNvCxnSpPr>
          <p:nvPr/>
        </p:nvCxnSpPr>
        <p:spPr>
          <a:xfrm>
            <a:off x="6230065" y="4551439"/>
            <a:ext cx="198343" cy="650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1 147"/>
          <p:cNvCxnSpPr>
            <a:stCxn id="137" idx="5"/>
            <a:endCxn id="1029" idx="0"/>
          </p:cNvCxnSpPr>
          <p:nvPr/>
        </p:nvCxnSpPr>
        <p:spPr>
          <a:xfrm>
            <a:off x="7473723" y="4539102"/>
            <a:ext cx="0" cy="653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CasellaDiTesto 181"/>
          <p:cNvSpPr txBox="1"/>
          <p:nvPr/>
        </p:nvSpPr>
        <p:spPr>
          <a:xfrm>
            <a:off x="2343577" y="5756251"/>
            <a:ext cx="56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sp>
        <p:nvSpPr>
          <p:cNvPr id="183" name="CasellaDiTesto 182"/>
          <p:cNvSpPr txBox="1"/>
          <p:nvPr/>
        </p:nvSpPr>
        <p:spPr>
          <a:xfrm>
            <a:off x="5490026" y="5819855"/>
            <a:ext cx="1070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</a:t>
            </a:r>
            <a:endParaRPr lang="it-IT" sz="1600" b="1" dirty="0"/>
          </a:p>
        </p:txBody>
      </p:sp>
      <p:sp>
        <p:nvSpPr>
          <p:cNvPr id="150" name="CasellaDiTesto 149"/>
          <p:cNvSpPr txBox="1"/>
          <p:nvPr/>
        </p:nvSpPr>
        <p:spPr>
          <a:xfrm>
            <a:off x="494818" y="3222376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BOX DI PERMUTAZIONE</a:t>
            </a:r>
            <a:endParaRPr lang="it-IT" sz="1600" b="1" dirty="0"/>
          </a:p>
        </p:txBody>
      </p:sp>
      <p:cxnSp>
        <p:nvCxnSpPr>
          <p:cNvPr id="153" name="Connettore 1 152"/>
          <p:cNvCxnSpPr>
            <a:stCxn id="135" idx="3"/>
          </p:cNvCxnSpPr>
          <p:nvPr/>
        </p:nvCxnSpPr>
        <p:spPr>
          <a:xfrm>
            <a:off x="7600339" y="4539102"/>
            <a:ext cx="853917" cy="631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sellaDiTesto 153"/>
          <p:cNvSpPr txBox="1"/>
          <p:nvPr/>
        </p:nvSpPr>
        <p:spPr>
          <a:xfrm>
            <a:off x="8129107" y="5792600"/>
            <a:ext cx="485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P.C.</a:t>
            </a:r>
            <a:endParaRPr lang="it-IT" sz="1600" b="1" dirty="0"/>
          </a:p>
        </p:txBody>
      </p:sp>
      <p:cxnSp>
        <p:nvCxnSpPr>
          <p:cNvPr id="15" name="Connettore 1 14"/>
          <p:cNvCxnSpPr>
            <a:stCxn id="4" idx="6"/>
          </p:cNvCxnSpPr>
          <p:nvPr/>
        </p:nvCxnSpPr>
        <p:spPr>
          <a:xfrm>
            <a:off x="2429175" y="1766306"/>
            <a:ext cx="3140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149674" y="2081037"/>
            <a:ext cx="0" cy="677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38" y="5054541"/>
            <a:ext cx="917853" cy="7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36" y="5091696"/>
            <a:ext cx="917853" cy="7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0" y="5050584"/>
            <a:ext cx="917853" cy="7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94" y="-50138"/>
            <a:ext cx="1281245" cy="107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C:\Users\ecoffey\AppData\Local\Temp\Rar$DRa0.694\30046_Device_modem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22" y="220833"/>
            <a:ext cx="839355" cy="8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03" y="5089907"/>
            <a:ext cx="588409" cy="6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40" y="5112573"/>
            <a:ext cx="588409" cy="6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81" y="5074967"/>
            <a:ext cx="588409" cy="6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75" y="5049895"/>
            <a:ext cx="588409" cy="6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38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6" y="3965072"/>
            <a:ext cx="800941" cy="423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61" y="2289076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7" y="206283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23528" y="332656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820157" y="332656"/>
            <a:ext cx="1872208" cy="792088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05188" y="544034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90240" y="544034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1124744"/>
            <a:ext cx="1377668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1259632" y="1124744"/>
            <a:ext cx="1118961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71907" y="1602551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CENTRALINO </a:t>
            </a:r>
          </a:p>
          <a:p>
            <a:r>
              <a:rPr lang="it-IT" b="1" dirty="0" smtClean="0"/>
              <a:t>ROUTER IP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354" y="3348158"/>
            <a:ext cx="0" cy="564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00737" y="185092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TELEFONO ANALOGICO</a:t>
            </a:r>
            <a:endParaRPr lang="it-IT" sz="1600" b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98454" y="4120591"/>
            <a:ext cx="327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6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IP+PC</a:t>
            </a:r>
            <a:endParaRPr lang="it-IT" sz="1600" b="1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302385" y="5174237"/>
            <a:ext cx="83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SERVER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625342" y="1850926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STAMPANTE</a:t>
            </a:r>
            <a:endParaRPr lang="it-IT" sz="1600" b="1" dirty="0"/>
          </a:p>
        </p:txBody>
      </p:sp>
      <p:sp>
        <p:nvSpPr>
          <p:cNvPr id="38" name="Rettangolo 37"/>
          <p:cNvSpPr/>
          <p:nvPr/>
        </p:nvSpPr>
        <p:spPr>
          <a:xfrm>
            <a:off x="3961132" y="3199645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2555402" y="2829854"/>
            <a:ext cx="12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ADATTATORE</a:t>
            </a:r>
            <a:endParaRPr lang="it-IT" sz="16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4109127" y="2861816"/>
            <a:ext cx="0" cy="337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7722193" y="3188953"/>
            <a:ext cx="295990" cy="1537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6137864" y="2934058"/>
            <a:ext cx="0" cy="41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7870188" y="2887956"/>
            <a:ext cx="0" cy="300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7553569" y="1802606"/>
            <a:ext cx="50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FAX</a:t>
            </a:r>
            <a:endParaRPr lang="it-IT" sz="1600" b="1" dirty="0"/>
          </a:p>
        </p:txBody>
      </p:sp>
      <p:cxnSp>
        <p:nvCxnSpPr>
          <p:cNvPr id="54" name="Connettore 1 53"/>
          <p:cNvCxnSpPr/>
          <p:nvPr/>
        </p:nvCxnSpPr>
        <p:spPr>
          <a:xfrm>
            <a:off x="6724196" y="3323318"/>
            <a:ext cx="1" cy="61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98927" y="3912782"/>
            <a:ext cx="141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WIRELESS LAN</a:t>
            </a:r>
          </a:p>
          <a:p>
            <a:r>
              <a:rPr lang="it-IT" sz="1600" b="1" dirty="0" smtClean="0"/>
              <a:t>ACCESS POINT</a:t>
            </a:r>
            <a:endParaRPr lang="it-IT" sz="16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TABLET PC</a:t>
            </a:r>
            <a:endParaRPr lang="it-IT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45292" y="262628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PC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5" y="3491305"/>
            <a:ext cx="1436153" cy="1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6" y="3814640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4" y="3812029"/>
            <a:ext cx="785763" cy="7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60" y="3767026"/>
            <a:ext cx="1423714" cy="13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2 16"/>
          <p:cNvCxnSpPr>
            <a:endCxn id="38" idx="1"/>
          </p:cNvCxnSpPr>
          <p:nvPr/>
        </p:nvCxnSpPr>
        <p:spPr>
          <a:xfrm>
            <a:off x="3067427" y="3067995"/>
            <a:ext cx="893705" cy="208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endCxn id="1026" idx="1"/>
          </p:cNvCxnSpPr>
          <p:nvPr/>
        </p:nvCxnSpPr>
        <p:spPr>
          <a:xfrm>
            <a:off x="1247238" y="1850926"/>
            <a:ext cx="664630" cy="2594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" y="2175044"/>
            <a:ext cx="1179085" cy="10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99" y="3517140"/>
            <a:ext cx="628650" cy="107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78508"/>
            <a:ext cx="720080" cy="56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C:\Users\ecoffey\AppData\Local\Temp\Rar$DRa0.793\30071_Device_satellite_dish_unreachable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7627" y="4979116"/>
            <a:ext cx="648072" cy="5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38" y="3501008"/>
            <a:ext cx="628650" cy="10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719572" y="3501008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endCxn id="1028" idx="1"/>
          </p:cNvCxnSpPr>
          <p:nvPr/>
        </p:nvCxnSpPr>
        <p:spPr>
          <a:xfrm flipV="1">
            <a:off x="719572" y="4053780"/>
            <a:ext cx="1953927" cy="232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302149" y="3711480"/>
            <a:ext cx="23333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3302149" y="4077072"/>
            <a:ext cx="233338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1028" idx="2"/>
          </p:cNvCxnSpPr>
          <p:nvPr/>
        </p:nvCxnSpPr>
        <p:spPr>
          <a:xfrm>
            <a:off x="2987824" y="4590420"/>
            <a:ext cx="0" cy="854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9" idx="2"/>
          </p:cNvCxnSpPr>
          <p:nvPr/>
        </p:nvCxnSpPr>
        <p:spPr>
          <a:xfrm>
            <a:off x="5949863" y="4590420"/>
            <a:ext cx="0" cy="854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8532439" y="3517140"/>
            <a:ext cx="0" cy="528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6264187" y="4033126"/>
            <a:ext cx="2268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987824" y="5445224"/>
            <a:ext cx="1440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5825699" y="5445224"/>
            <a:ext cx="1241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662426" y="4106619"/>
            <a:ext cx="19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ultimo miglio</a:t>
            </a:r>
            <a:endParaRPr lang="it-IT" b="1" dirty="0"/>
          </a:p>
        </p:txBody>
      </p:sp>
      <p:sp>
        <p:nvSpPr>
          <p:cNvPr id="1024" name="CasellaDiTesto 1023"/>
          <p:cNvSpPr txBox="1"/>
          <p:nvPr/>
        </p:nvSpPr>
        <p:spPr>
          <a:xfrm>
            <a:off x="2083731" y="2920298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telefonica</a:t>
            </a:r>
            <a:endParaRPr lang="it-IT" b="1" dirty="0"/>
          </a:p>
        </p:txBody>
      </p:sp>
      <p:sp>
        <p:nvSpPr>
          <p:cNvPr id="1030" name="CasellaDiTesto 1029"/>
          <p:cNvSpPr txBox="1"/>
          <p:nvPr/>
        </p:nvSpPr>
        <p:spPr>
          <a:xfrm>
            <a:off x="3477902" y="3367955"/>
            <a:ext cx="190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multi-coppia</a:t>
            </a:r>
            <a:endParaRPr lang="it-IT" b="1" dirty="0"/>
          </a:p>
        </p:txBody>
      </p:sp>
      <p:sp>
        <p:nvSpPr>
          <p:cNvPr id="1031" name="CasellaDiTesto 1030"/>
          <p:cNvSpPr txBox="1"/>
          <p:nvPr/>
        </p:nvSpPr>
        <p:spPr>
          <a:xfrm>
            <a:off x="3477902" y="3737287"/>
            <a:ext cx="197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in fibra ottica</a:t>
            </a:r>
            <a:endParaRPr lang="it-IT" b="1" dirty="0"/>
          </a:p>
        </p:txBody>
      </p:sp>
      <p:sp>
        <p:nvSpPr>
          <p:cNvPr id="1032" name="CasellaDiTesto 1031"/>
          <p:cNvSpPr txBox="1"/>
          <p:nvPr/>
        </p:nvSpPr>
        <p:spPr>
          <a:xfrm>
            <a:off x="2752212" y="5805264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Ponte radio</a:t>
            </a:r>
            <a:endParaRPr lang="it-IT" b="1" dirty="0"/>
          </a:p>
        </p:txBody>
      </p:sp>
      <p:sp>
        <p:nvSpPr>
          <p:cNvPr id="1033" name="CasellaDiTesto 1032"/>
          <p:cNvSpPr txBox="1"/>
          <p:nvPr/>
        </p:nvSpPr>
        <p:spPr>
          <a:xfrm>
            <a:off x="802374" y="980727"/>
            <a:ext cx="759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PERCORSO DI UNA CHIAMATA TELEFONICA TRADIZIONALE</a:t>
            </a:r>
            <a:endParaRPr lang="it-IT" sz="2400" b="1" dirty="0"/>
          </a:p>
        </p:txBody>
      </p:sp>
      <p:cxnSp>
        <p:nvCxnSpPr>
          <p:cNvPr id="27" name="Connettore 1 26"/>
          <p:cNvCxnSpPr/>
          <p:nvPr/>
        </p:nvCxnSpPr>
        <p:spPr>
          <a:xfrm>
            <a:off x="3302149" y="4405754"/>
            <a:ext cx="233338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491880" y="4085528"/>
            <a:ext cx="15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Coassiale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264188" y="4183219"/>
            <a:ext cx="19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Cavo ultimo miglio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61068" y="2920298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Centrale telefonica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87564" y="5821906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Ponte radio</a:t>
            </a:r>
            <a:endParaRPr lang="it-IT" b="1" dirty="0"/>
          </a:p>
        </p:txBody>
      </p:sp>
      <p:pic>
        <p:nvPicPr>
          <p:cNvPr id="3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99" y="310496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2" y="308433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68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3438895" y="4819270"/>
            <a:ext cx="18279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3080524" y="2989457"/>
            <a:ext cx="1258331" cy="15256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4338855" y="2989457"/>
            <a:ext cx="1243490" cy="1471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CasellaDiTesto 3089"/>
          <p:cNvSpPr txBox="1"/>
          <p:nvPr/>
        </p:nvSpPr>
        <p:spPr>
          <a:xfrm>
            <a:off x="1515456" y="5674350"/>
            <a:ext cx="642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PERCORSO DI UNA CHIAMATA VOIP SULLA RETE INTERNET </a:t>
            </a:r>
            <a:endParaRPr lang="it-IT" sz="2000" b="1" dirty="0"/>
          </a:p>
        </p:txBody>
      </p:sp>
      <p:sp>
        <p:nvSpPr>
          <p:cNvPr id="42" name="Rettangolo 41"/>
          <p:cNvSpPr/>
          <p:nvPr/>
        </p:nvSpPr>
        <p:spPr>
          <a:xfrm>
            <a:off x="1159604" y="2575677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2774526" y="2572492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3438895" y="2572492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 rot="3711356">
            <a:off x="2058212" y="3568071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3531763" y="4529300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4570522" y="4529300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4089472" y="803032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5221602" y="2572492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 rot="3755116">
            <a:off x="2491777" y="4217503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 rot="3058243">
            <a:off x="5980982" y="1703469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 rot="7254180">
            <a:off x="6109984" y="3739907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7182374" y="2575677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 rot="7962739">
            <a:off x="4553485" y="1842765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 rot="7815087">
            <a:off x="3652109" y="3802285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" y="2397064"/>
            <a:ext cx="796554" cy="7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ecoffey\AppData\Local\Temp\Rar$DRa0.443\30064_Device_rf_modem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66" y="2409978"/>
            <a:ext cx="796554" cy="7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ttore 1 37"/>
          <p:cNvCxnSpPr/>
          <p:nvPr/>
        </p:nvCxnSpPr>
        <p:spPr>
          <a:xfrm>
            <a:off x="2166165" y="2990496"/>
            <a:ext cx="914359" cy="15245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H="1">
            <a:off x="5610064" y="3002371"/>
            <a:ext cx="953173" cy="14909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 flipH="1">
            <a:off x="2166165" y="1250964"/>
            <a:ext cx="1020061" cy="13484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3186226" y="1250964"/>
            <a:ext cx="1152629" cy="13474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flipH="1">
            <a:off x="4350409" y="1259650"/>
            <a:ext cx="1165674" cy="13282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>
            <a:off x="5504529" y="1270132"/>
            <a:ext cx="1058708" cy="1341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flipV="1">
            <a:off x="2570494" y="2793919"/>
            <a:ext cx="1364032" cy="10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endCxn id="72" idx="1"/>
          </p:cNvCxnSpPr>
          <p:nvPr/>
        </p:nvCxnSpPr>
        <p:spPr>
          <a:xfrm>
            <a:off x="4743184" y="2793919"/>
            <a:ext cx="1457365" cy="290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Connettore 1 3077"/>
          <p:cNvCxnSpPr>
            <a:endCxn id="43" idx="1"/>
          </p:cNvCxnSpPr>
          <p:nvPr/>
        </p:nvCxnSpPr>
        <p:spPr>
          <a:xfrm>
            <a:off x="6967566" y="2806833"/>
            <a:ext cx="10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Connettore 1 3082"/>
          <p:cNvCxnSpPr>
            <a:stCxn id="41" idx="3"/>
            <a:endCxn id="74" idx="1"/>
          </p:cNvCxnSpPr>
          <p:nvPr/>
        </p:nvCxnSpPr>
        <p:spPr>
          <a:xfrm>
            <a:off x="827306" y="2793919"/>
            <a:ext cx="9761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Connettore 1 3092"/>
          <p:cNvCxnSpPr/>
          <p:nvPr/>
        </p:nvCxnSpPr>
        <p:spPr>
          <a:xfrm>
            <a:off x="3590555" y="1055426"/>
            <a:ext cx="1509645" cy="19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ttangolo 117"/>
          <p:cNvSpPr/>
          <p:nvPr/>
        </p:nvSpPr>
        <p:spPr>
          <a:xfrm rot="18526773">
            <a:off x="2334631" y="1760575"/>
            <a:ext cx="355852" cy="1620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95" name="Connettore 1 3094"/>
          <p:cNvCxnSpPr/>
          <p:nvPr/>
        </p:nvCxnSpPr>
        <p:spPr>
          <a:xfrm>
            <a:off x="429029" y="2255107"/>
            <a:ext cx="0" cy="3983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Connettore 1 3096"/>
          <p:cNvCxnSpPr/>
          <p:nvPr/>
        </p:nvCxnSpPr>
        <p:spPr>
          <a:xfrm>
            <a:off x="8385243" y="2255107"/>
            <a:ext cx="0" cy="401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" y="1652141"/>
            <a:ext cx="1053005" cy="7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3" y="1630099"/>
            <a:ext cx="1053005" cy="7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49" y="2447112"/>
            <a:ext cx="767017" cy="7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32" y="2420344"/>
            <a:ext cx="767017" cy="7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77" y="2418074"/>
            <a:ext cx="767017" cy="7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21" y="698749"/>
            <a:ext cx="767017" cy="7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38" y="679581"/>
            <a:ext cx="767017" cy="7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95" y="4367501"/>
            <a:ext cx="767017" cy="7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66" y="4334781"/>
            <a:ext cx="767017" cy="7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579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5432936" y="800708"/>
            <a:ext cx="36004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522946" y="1127381"/>
            <a:ext cx="18002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432936" y="14847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561699" y="14847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5699185" y="14833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5435315" y="1628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5562463" y="16287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5714876" y="162155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5432936" y="174423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5568150" y="175301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720125" y="17442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5216912" y="692696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6009000" y="692696"/>
            <a:ext cx="0" cy="14401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455795" y="1988840"/>
            <a:ext cx="2362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5216912" y="692696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205258" y="2132856"/>
            <a:ext cx="8037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864984" y="54868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5007392" y="1674519"/>
            <a:ext cx="1978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6009000" y="1651658"/>
            <a:ext cx="1978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5007392" y="1674519"/>
            <a:ext cx="0" cy="7463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5007392" y="2420888"/>
            <a:ext cx="11994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6206866" y="1628800"/>
            <a:ext cx="0" cy="79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71091"/>
            <a:ext cx="3450114" cy="2578939"/>
          </a:xfrm>
          <a:prstGeom prst="rect">
            <a:avLst/>
          </a:prstGeom>
        </p:spPr>
      </p:pic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497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8" y="250612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115616" y="1603122"/>
            <a:ext cx="1440160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4" idx="3"/>
          </p:cNvCxnSpPr>
          <p:nvPr/>
        </p:nvCxnSpPr>
        <p:spPr>
          <a:xfrm flipV="1">
            <a:off x="1043608" y="2228030"/>
            <a:ext cx="1512168" cy="595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2339752" y="2420888"/>
            <a:ext cx="216024" cy="7200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39901" y="1691810"/>
            <a:ext cx="120438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21" name="Connettore 1 20"/>
          <p:cNvCxnSpPr>
            <a:stCxn id="6" idx="7"/>
          </p:cNvCxnSpPr>
          <p:nvPr/>
        </p:nvCxnSpPr>
        <p:spPr>
          <a:xfrm flipV="1">
            <a:off x="7477029" y="1174497"/>
            <a:ext cx="839387" cy="6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6" idx="5"/>
          </p:cNvCxnSpPr>
          <p:nvPr/>
        </p:nvCxnSpPr>
        <p:spPr>
          <a:xfrm>
            <a:off x="7477029" y="2669905"/>
            <a:ext cx="871181" cy="56817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3922006"/>
            <a:ext cx="1033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DECT GAP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7250" y="3027188"/>
            <a:ext cx="128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TELEFONO IP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61660" y="3222614"/>
            <a:ext cx="2880320" cy="186257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906313" y="5211476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94" y="3667220"/>
            <a:ext cx="854052" cy="12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20979" y="3373018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6" idx="4"/>
            <a:endCxn id="13" idx="0"/>
          </p:cNvCxnSpPr>
          <p:nvPr/>
        </p:nvCxnSpPr>
        <p:spPr>
          <a:xfrm>
            <a:off x="6601820" y="2852936"/>
            <a:ext cx="0" cy="3696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6" idx="4"/>
            <a:endCxn id="6" idx="7"/>
          </p:cNvCxnSpPr>
          <p:nvPr/>
        </p:nvCxnSpPr>
        <p:spPr>
          <a:xfrm flipV="1">
            <a:off x="6601820" y="1786153"/>
            <a:ext cx="875209" cy="10667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6" idx="4"/>
            <a:endCxn id="6" idx="5"/>
          </p:cNvCxnSpPr>
          <p:nvPr/>
        </p:nvCxnSpPr>
        <p:spPr>
          <a:xfrm flipV="1">
            <a:off x="6601820" y="2669905"/>
            <a:ext cx="875209" cy="1830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6487370" y="2601762"/>
            <a:ext cx="228899" cy="326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/>
          <p:cNvSpPr/>
          <p:nvPr/>
        </p:nvSpPr>
        <p:spPr>
          <a:xfrm>
            <a:off x="7398600" y="1643607"/>
            <a:ext cx="228899" cy="326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7425191" y="2519514"/>
            <a:ext cx="228899" cy="326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5363535" y="2061142"/>
            <a:ext cx="228899" cy="326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1 53"/>
          <p:cNvCxnSpPr/>
          <p:nvPr/>
        </p:nvCxnSpPr>
        <p:spPr>
          <a:xfrm>
            <a:off x="5592434" y="2061142"/>
            <a:ext cx="894935" cy="540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5592434" y="2387918"/>
            <a:ext cx="894935" cy="5406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 rot="1916446">
            <a:off x="5571287" y="2118173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CANALE VOIP 1</a:t>
            </a:r>
            <a:endParaRPr lang="it-IT" sz="1200" b="1" dirty="0"/>
          </a:p>
        </p:txBody>
      </p:sp>
      <p:sp>
        <p:nvSpPr>
          <p:cNvPr id="58" name="CasellaDiTesto 57"/>
          <p:cNvSpPr txBox="1"/>
          <p:nvPr/>
        </p:nvSpPr>
        <p:spPr>
          <a:xfrm rot="1985418">
            <a:off x="5458524" y="2338037"/>
            <a:ext cx="115948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CANALE VOIP 2</a:t>
            </a:r>
            <a:endParaRPr lang="it-IT" sz="1200" b="1" dirty="0"/>
          </a:p>
        </p:txBody>
      </p:sp>
      <p:pic>
        <p:nvPicPr>
          <p:cNvPr id="3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57077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210" y="295399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4 3"/>
          <p:cNvSpPr/>
          <p:nvPr/>
        </p:nvSpPr>
        <p:spPr>
          <a:xfrm>
            <a:off x="236529" y="954832"/>
            <a:ext cx="1800200" cy="1358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5" name="CasellaDiTesto 1034"/>
          <p:cNvSpPr txBox="1"/>
          <p:nvPr/>
        </p:nvSpPr>
        <p:spPr>
          <a:xfrm>
            <a:off x="323528" y="548680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INTERNET </a:t>
            </a:r>
            <a:endParaRPr lang="it-IT" sz="1600" b="1" dirty="0"/>
          </a:p>
        </p:txBody>
      </p:sp>
      <p:pic>
        <p:nvPicPr>
          <p:cNvPr id="2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82" y="4958686"/>
            <a:ext cx="582102" cy="5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467\30082_Device_telephony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94214"/>
            <a:ext cx="1292806" cy="10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>
            <a:stCxn id="4" idx="2"/>
            <a:endCxn id="22" idx="1"/>
          </p:cNvCxnSpPr>
          <p:nvPr/>
        </p:nvCxnSpPr>
        <p:spPr>
          <a:xfrm flipV="1">
            <a:off x="2035229" y="1628800"/>
            <a:ext cx="2176731" cy="53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035229" y="1484784"/>
            <a:ext cx="8849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123461" y="1493168"/>
            <a:ext cx="8849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324849" y="1214795"/>
            <a:ext cx="1364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FIBRA OTTICA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982578" y="616278"/>
            <a:ext cx="175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VOIP</a:t>
            </a:r>
            <a:endParaRPr lang="it-IT" sz="1600" b="1" dirty="0"/>
          </a:p>
        </p:txBody>
      </p:sp>
      <p:pic>
        <p:nvPicPr>
          <p:cNvPr id="3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28" y="3429000"/>
            <a:ext cx="582102" cy="5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28" y="2039604"/>
            <a:ext cx="582102" cy="5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28" y="601803"/>
            <a:ext cx="582102" cy="5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25"/>
          <p:cNvCxnSpPr>
            <a:stCxn id="39" idx="1"/>
            <a:endCxn id="22" idx="3"/>
          </p:cNvCxnSpPr>
          <p:nvPr/>
        </p:nvCxnSpPr>
        <p:spPr>
          <a:xfrm flipH="1">
            <a:off x="5504766" y="875655"/>
            <a:ext cx="2419162" cy="7531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22" idx="3"/>
            <a:endCxn id="38" idx="1"/>
          </p:cNvCxnSpPr>
          <p:nvPr/>
        </p:nvCxnSpPr>
        <p:spPr>
          <a:xfrm>
            <a:off x="5504766" y="1628800"/>
            <a:ext cx="2419162" cy="684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22" idx="3"/>
            <a:endCxn id="37" idx="1"/>
          </p:cNvCxnSpPr>
          <p:nvPr/>
        </p:nvCxnSpPr>
        <p:spPr>
          <a:xfrm>
            <a:off x="5504766" y="1628800"/>
            <a:ext cx="2419162" cy="20740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22" idx="3"/>
            <a:endCxn id="21" idx="1"/>
          </p:cNvCxnSpPr>
          <p:nvPr/>
        </p:nvCxnSpPr>
        <p:spPr>
          <a:xfrm>
            <a:off x="5504766" y="1628800"/>
            <a:ext cx="2416416" cy="360373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921182" y="263249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923928" y="1738399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7923928" y="3090446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7927134" y="464537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4352861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497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8" y="250612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115616" y="1603122"/>
            <a:ext cx="1440160" cy="502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82953" y="1695166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61660" y="3222614"/>
            <a:ext cx="2880320" cy="13987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828724" y="4746630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94" y="3667220"/>
            <a:ext cx="854052" cy="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20979" y="3373018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6" idx="4"/>
            <a:endCxn id="13" idx="0"/>
          </p:cNvCxnSpPr>
          <p:nvPr/>
        </p:nvCxnSpPr>
        <p:spPr>
          <a:xfrm>
            <a:off x="6601820" y="2852936"/>
            <a:ext cx="0" cy="3696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" y="337301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2" y="415490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" y="499884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40"/>
          <p:cNvSpPr/>
          <p:nvPr/>
        </p:nvSpPr>
        <p:spPr>
          <a:xfrm>
            <a:off x="6487370" y="2604129"/>
            <a:ext cx="228899" cy="29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 flipV="1">
            <a:off x="5478537" y="2329603"/>
            <a:ext cx="1008833" cy="56620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4" idx="3"/>
          </p:cNvCxnSpPr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endCxn id="32" idx="3"/>
          </p:cNvCxnSpPr>
          <p:nvPr/>
        </p:nvCxnSpPr>
        <p:spPr>
          <a:xfrm flipH="1">
            <a:off x="891727" y="2343236"/>
            <a:ext cx="1664049" cy="127362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37" idx="3"/>
          </p:cNvCxnSpPr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2925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82953" y="1695166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52348" y="4196082"/>
            <a:ext cx="2880320" cy="18037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66280" y="6082670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348378"/>
            <a:ext cx="854052" cy="12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66495" y="5508201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04129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118659" y="2596081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5194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16269" y="2895809"/>
            <a:ext cx="0" cy="153795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6716269" y="916927"/>
            <a:ext cx="1456131" cy="16948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6773306" y="2836930"/>
            <a:ext cx="1426533" cy="26903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891727" y="2329603"/>
            <a:ext cx="1664049" cy="128725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78404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9507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6" y="246737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6" y="333043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0" y="4116345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94618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1412776"/>
            <a:ext cx="2304256" cy="31683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1763688" y="1700808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763688" y="2141240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185116" y="4437112"/>
            <a:ext cx="457200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15816" y="4437112"/>
            <a:ext cx="457200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1547664" y="4345559"/>
            <a:ext cx="144016" cy="144016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2064452" y="2812286"/>
            <a:ext cx="163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NT1</a:t>
            </a:r>
            <a:endParaRPr lang="it-IT" sz="3600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2413716" y="5589240"/>
            <a:ext cx="4102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237984" y="528147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220 V</a:t>
            </a:r>
            <a:endParaRPr lang="it-IT" sz="20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064216" y="2118179"/>
            <a:ext cx="507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Led </a:t>
            </a:r>
            <a:r>
              <a:rPr lang="it-IT" sz="2000" b="1" dirty="0" err="1" smtClean="0"/>
              <a:t>Telealimentazione</a:t>
            </a:r>
            <a:r>
              <a:rPr lang="it-IT" sz="2000" b="1" dirty="0" smtClean="0"/>
              <a:t> della centrale pubblica</a:t>
            </a:r>
            <a:endParaRPr lang="it-IT" sz="20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064216" y="1660158"/>
            <a:ext cx="468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Led presenza alimentazione rete 220 V </a:t>
            </a:r>
            <a:r>
              <a:rPr lang="it-IT" sz="2000" b="1" dirty="0" err="1" smtClean="0"/>
              <a:t>ac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95181" y="5058181"/>
            <a:ext cx="4694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PRESE DIGITALI (CONNETTORI </a:t>
            </a:r>
            <a:r>
              <a:rPr lang="it-IT" sz="2000" b="1" dirty="0" err="1" smtClean="0"/>
              <a:t>Rj</a:t>
            </a:r>
            <a:r>
              <a:rPr lang="it-IT" sz="2000" b="1" dirty="0" smtClean="0"/>
              <a:t> 45 BUS-S)</a:t>
            </a:r>
            <a:endParaRPr lang="it-IT" sz="2000" b="1" dirty="0"/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1619672" y="4581128"/>
            <a:ext cx="0" cy="661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2102080" y="1844824"/>
            <a:ext cx="18218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>
            <a:off x="2102080" y="2302325"/>
            <a:ext cx="18218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V="1">
            <a:off x="2413716" y="4653136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3144416" y="4653136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822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497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8" y="250612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115616" y="1603122"/>
            <a:ext cx="1440160" cy="502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82953" y="1695166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52348" y="4050238"/>
            <a:ext cx="2880320" cy="189721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84118" y="5983136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273057"/>
            <a:ext cx="854052" cy="12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11667" y="5432881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" y="337301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2" y="415490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" y="499884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40"/>
          <p:cNvSpPr/>
          <p:nvPr/>
        </p:nvSpPr>
        <p:spPr>
          <a:xfrm>
            <a:off x="6487370" y="2604129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54" name="Connettore 2 53"/>
          <p:cNvCxnSpPr>
            <a:stCxn id="4" idx="3"/>
          </p:cNvCxnSpPr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37" idx="3"/>
          </p:cNvCxnSpPr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cxnSp>
        <p:nvCxnSpPr>
          <p:cNvPr id="26" name="Connettore 2 25"/>
          <p:cNvCxnSpPr>
            <a:endCxn id="32" idx="3"/>
          </p:cNvCxnSpPr>
          <p:nvPr/>
        </p:nvCxnSpPr>
        <p:spPr>
          <a:xfrm flipH="1">
            <a:off x="891727" y="2324821"/>
            <a:ext cx="1664049" cy="129203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5470204" y="2051556"/>
            <a:ext cx="1017166" cy="5525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V="1">
            <a:off x="6487370" y="2895809"/>
            <a:ext cx="0" cy="145256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6716269" y="2895809"/>
            <a:ext cx="0" cy="14525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flipH="1" flipV="1">
            <a:off x="5478537" y="2343236"/>
            <a:ext cx="1008833" cy="5097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2" y="1150583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35799" y="2007833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21937" y="1264568"/>
            <a:ext cx="180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VOIP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/>
          <p:cNvCxnSpPr>
            <a:endCxn id="38" idx="1"/>
          </p:cNvCxnSpPr>
          <p:nvPr/>
        </p:nvCxnSpPr>
        <p:spPr>
          <a:xfrm flipV="1">
            <a:off x="927408" y="2247133"/>
            <a:ext cx="1628368" cy="50283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891727" y="2337958"/>
            <a:ext cx="1664050" cy="290472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1" descr="C:\Users\ecoffey\AppData\Local\Temp\Rar$DRa0.467\30082_Device_telephony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97734"/>
            <a:ext cx="940388" cy="69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2 13"/>
          <p:cNvCxnSpPr>
            <a:endCxn id="38" idx="1"/>
          </p:cNvCxnSpPr>
          <p:nvPr/>
        </p:nvCxnSpPr>
        <p:spPr>
          <a:xfrm flipV="1">
            <a:off x="891727" y="2247133"/>
            <a:ext cx="1664049" cy="1369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889242" y="2377165"/>
            <a:ext cx="1666534" cy="2021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8" y="243587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329943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8" y="4081320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0" y="4925265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6"/>
          <p:cNvCxnSpPr/>
          <p:nvPr/>
        </p:nvCxnSpPr>
        <p:spPr>
          <a:xfrm>
            <a:off x="1004972" y="1519785"/>
            <a:ext cx="1550804" cy="611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497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8" y="250612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115616" y="1603122"/>
            <a:ext cx="1440160" cy="502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82953" y="1695166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52348" y="4196082"/>
            <a:ext cx="2880320" cy="13987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72193" y="5661248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273057"/>
            <a:ext cx="854052" cy="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72408" y="5094327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" y="337301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2" y="415490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" y="499884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40"/>
          <p:cNvSpPr/>
          <p:nvPr/>
        </p:nvSpPr>
        <p:spPr>
          <a:xfrm>
            <a:off x="6487370" y="2604129"/>
            <a:ext cx="228899" cy="29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4" idx="3"/>
          </p:cNvCxnSpPr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37" idx="3"/>
          </p:cNvCxnSpPr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pic>
        <p:nvPicPr>
          <p:cNvPr id="3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79393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73087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358697"/>
          </a:xfrm>
          <a:prstGeom prst="straightConnector1">
            <a:avLst/>
          </a:prstGeom>
          <a:ln w="381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16269" y="2895809"/>
            <a:ext cx="0" cy="137724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39" idx="1"/>
          </p:cNvCxnSpPr>
          <p:nvPr/>
        </p:nvCxnSpPr>
        <p:spPr>
          <a:xfrm flipV="1">
            <a:off x="6716269" y="916927"/>
            <a:ext cx="1456131" cy="16948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endCxn id="38" idx="1"/>
          </p:cNvCxnSpPr>
          <p:nvPr/>
        </p:nvCxnSpPr>
        <p:spPr>
          <a:xfrm>
            <a:off x="6716269" y="2836930"/>
            <a:ext cx="1456131" cy="200845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32" idx="3"/>
          </p:cNvCxnSpPr>
          <p:nvPr/>
        </p:nvCxnSpPr>
        <p:spPr>
          <a:xfrm flipV="1">
            <a:off x="891727" y="2329603"/>
            <a:ext cx="1664049" cy="1287255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4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7" y="1189969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87186" y="1755005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52348" y="4196082"/>
            <a:ext cx="2880320" cy="18037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72193" y="6058919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196083"/>
            <a:ext cx="1038752" cy="142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600623" y="5486525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04129"/>
            <a:ext cx="532164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927408" y="360603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3586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16269" y="2895809"/>
            <a:ext cx="0" cy="137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019534" y="2611825"/>
            <a:ext cx="1059067" cy="1674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927408" y="2379965"/>
            <a:ext cx="1664049" cy="128725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65" y="61104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CasellaDiTesto 1"/>
          <p:cNvSpPr txBox="1"/>
          <p:nvPr/>
        </p:nvSpPr>
        <p:spPr>
          <a:xfrm>
            <a:off x="8167591" y="217395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172400" y="320374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</a:t>
            </a:r>
            <a:endParaRPr lang="it-IT" sz="1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534854" y="17395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</a:t>
            </a:r>
            <a:endParaRPr lang="it-IT" sz="1600" b="1" dirty="0"/>
          </a:p>
        </p:txBody>
      </p:sp>
      <p:cxnSp>
        <p:nvCxnSpPr>
          <p:cNvPr id="24" name="Connettore 2 23"/>
          <p:cNvCxnSpPr>
            <a:stCxn id="2050" idx="2"/>
          </p:cNvCxnSpPr>
          <p:nvPr/>
        </p:nvCxnSpPr>
        <p:spPr>
          <a:xfrm flipH="1">
            <a:off x="6913211" y="625364"/>
            <a:ext cx="1343389" cy="1986461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>
            <a:off x="6913211" y="2937509"/>
            <a:ext cx="0" cy="1358697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7019534" y="2852936"/>
            <a:ext cx="1027640" cy="98461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 rot="18291907">
            <a:off x="7028039" y="979059"/>
            <a:ext cx="1160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DATI</a:t>
            </a:r>
            <a:endParaRPr lang="it-IT" sz="1400" b="1" dirty="0"/>
          </a:p>
        </p:txBody>
      </p:sp>
      <p:pic>
        <p:nvPicPr>
          <p:cNvPr id="4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60" y="2497695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62" y="3542295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0119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3312553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102461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96677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4" y="1142562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111298" y="1750377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77973" y="4159634"/>
            <a:ext cx="2880320" cy="1723271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64220" y="5977649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273057"/>
            <a:ext cx="1038752" cy="12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64435" y="5416861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04129"/>
            <a:ext cx="532164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3586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16269" y="2895809"/>
            <a:ext cx="0" cy="137724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019534" y="2669630"/>
            <a:ext cx="1045030" cy="1908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891727" y="2329603"/>
            <a:ext cx="1664049" cy="128725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89" y="173957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CasellaDiTesto 1"/>
          <p:cNvSpPr txBox="1"/>
          <p:nvPr/>
        </p:nvSpPr>
        <p:spPr>
          <a:xfrm>
            <a:off x="8167591" y="217395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172400" y="320374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</a:t>
            </a:r>
            <a:endParaRPr lang="it-IT" sz="1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561186" y="286810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</a:t>
            </a:r>
            <a:endParaRPr lang="it-IT" sz="1600" b="1" dirty="0"/>
          </a:p>
        </p:txBody>
      </p:sp>
      <p:cxnSp>
        <p:nvCxnSpPr>
          <p:cNvPr id="43" name="Connettore 2 42"/>
          <p:cNvCxnSpPr/>
          <p:nvPr/>
        </p:nvCxnSpPr>
        <p:spPr>
          <a:xfrm>
            <a:off x="7019534" y="2852936"/>
            <a:ext cx="1027640" cy="98461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 rot="18392057">
            <a:off x="7083483" y="988674"/>
            <a:ext cx="1160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DATI</a:t>
            </a:r>
            <a:endParaRPr lang="it-IT" sz="1400" b="1" dirty="0"/>
          </a:p>
        </p:txBody>
      </p:sp>
      <p:pic>
        <p:nvPicPr>
          <p:cNvPr id="50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99" y="5304008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47" name="Connettore 2 46"/>
          <p:cNvCxnSpPr/>
          <p:nvPr/>
        </p:nvCxnSpPr>
        <p:spPr>
          <a:xfrm flipV="1">
            <a:off x="6913211" y="2914360"/>
            <a:ext cx="0" cy="143401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22" idx="3"/>
          </p:cNvCxnSpPr>
          <p:nvPr/>
        </p:nvCxnSpPr>
        <p:spPr>
          <a:xfrm>
            <a:off x="7204234" y="4879791"/>
            <a:ext cx="1086780" cy="781457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8237734" y="588290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D</a:t>
            </a:r>
            <a:endParaRPr lang="it-IT" sz="1600" b="1" dirty="0"/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6913211" y="738217"/>
            <a:ext cx="1377803" cy="1859869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18" y="353216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83" y="2561411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9440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9" y="329943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8" y="408138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906577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6" y="1168997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13534"/>
            <a:ext cx="1479363" cy="492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45316" y="1705735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178716" y="4273056"/>
            <a:ext cx="2880320" cy="172674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121755" y="5999802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2" y="4273057"/>
            <a:ext cx="1038752" cy="128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41385" y="5432881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04129"/>
            <a:ext cx="532164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69" idx="3"/>
          </p:cNvCxnSpPr>
          <p:nvPr/>
        </p:nvCxnSpPr>
        <p:spPr>
          <a:xfrm flipV="1">
            <a:off x="889242" y="2300843"/>
            <a:ext cx="1666534" cy="4524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3586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16269" y="2895809"/>
            <a:ext cx="0" cy="137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019534" y="2611825"/>
            <a:ext cx="1059067" cy="1674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891727" y="2329603"/>
            <a:ext cx="1664049" cy="128725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167591" y="217395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172400" y="320374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</a:t>
            </a:r>
            <a:endParaRPr lang="it-IT" sz="1600" b="1" dirty="0"/>
          </a:p>
        </p:txBody>
      </p:sp>
      <p:cxnSp>
        <p:nvCxnSpPr>
          <p:cNvPr id="43" name="Connettore 2 42"/>
          <p:cNvCxnSpPr/>
          <p:nvPr/>
        </p:nvCxnSpPr>
        <p:spPr>
          <a:xfrm>
            <a:off x="7019534" y="2852936"/>
            <a:ext cx="1027640" cy="98461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4144712" y="4562269"/>
            <a:ext cx="1160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DATI</a:t>
            </a:r>
            <a:endParaRPr lang="it-IT" sz="1400" b="1" dirty="0"/>
          </a:p>
        </p:txBody>
      </p:sp>
      <p:pic>
        <p:nvPicPr>
          <p:cNvPr id="50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82" y="4650273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5" name="CasellaDiTesto 54"/>
          <p:cNvSpPr txBox="1"/>
          <p:nvPr/>
        </p:nvSpPr>
        <p:spPr>
          <a:xfrm>
            <a:off x="8496380" y="614039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D</a:t>
            </a:r>
            <a:endParaRPr lang="it-IT" sz="1600" b="1" dirty="0"/>
          </a:p>
        </p:txBody>
      </p:sp>
      <p:sp>
        <p:nvSpPr>
          <p:cNvPr id="56" name="Ovale 55"/>
          <p:cNvSpPr/>
          <p:nvPr/>
        </p:nvSpPr>
        <p:spPr>
          <a:xfrm>
            <a:off x="5326338" y="35061"/>
            <a:ext cx="2550964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751426" y="518181"/>
            <a:ext cx="1734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 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56" idx="4"/>
            <a:endCxn id="6" idx="0"/>
          </p:cNvCxnSpPr>
          <p:nvPr/>
        </p:nvCxnSpPr>
        <p:spPr>
          <a:xfrm>
            <a:off x="6601820" y="1433845"/>
            <a:ext cx="0" cy="1692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endCxn id="56" idx="6"/>
          </p:cNvCxnSpPr>
          <p:nvPr/>
        </p:nvCxnSpPr>
        <p:spPr>
          <a:xfrm flipH="1" flipV="1">
            <a:off x="7877302" y="734453"/>
            <a:ext cx="445197" cy="391401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flipH="1" flipV="1">
            <a:off x="3923928" y="4916580"/>
            <a:ext cx="2258282" cy="8686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CasellaDiTesto 2047"/>
          <p:cNvSpPr txBox="1"/>
          <p:nvPr/>
        </p:nvSpPr>
        <p:spPr>
          <a:xfrm>
            <a:off x="3531667" y="52827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pic>
        <p:nvPicPr>
          <p:cNvPr id="6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95" y="927090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74" y="250025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74" y="3526547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2" y="243587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2" y="3300262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081319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906577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Connettore 2 50"/>
          <p:cNvCxnSpPr>
            <a:stCxn id="56" idx="6"/>
            <a:endCxn id="56" idx="4"/>
          </p:cNvCxnSpPr>
          <p:nvPr/>
        </p:nvCxnSpPr>
        <p:spPr>
          <a:xfrm flipH="1">
            <a:off x="6601820" y="734453"/>
            <a:ext cx="1275482" cy="699392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nettore 2 2052"/>
          <p:cNvCxnSpPr>
            <a:stCxn id="6" idx="0"/>
          </p:cNvCxnSpPr>
          <p:nvPr/>
        </p:nvCxnSpPr>
        <p:spPr>
          <a:xfrm>
            <a:off x="6601820" y="1603122"/>
            <a:ext cx="274436" cy="994964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nettore 2 2054"/>
          <p:cNvCxnSpPr/>
          <p:nvPr/>
        </p:nvCxnSpPr>
        <p:spPr>
          <a:xfrm>
            <a:off x="6924200" y="2938333"/>
            <a:ext cx="0" cy="1358696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2" y="1194306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6" idx="2"/>
          </p:cNvCxnSpPr>
          <p:nvPr/>
        </p:nvCxnSpPr>
        <p:spPr>
          <a:xfrm>
            <a:off x="3347864" y="2228029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076413" y="1603122"/>
            <a:ext cx="1479363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45316" y="1727584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4533" y="2203312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296183" y="4243204"/>
            <a:ext cx="2880320" cy="170607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214659" y="5996027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1" y="4273057"/>
            <a:ext cx="1260471" cy="11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677870" y="5411746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487370" y="2611825"/>
            <a:ext cx="532164" cy="28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92303" y="383754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3586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68141" y="2892209"/>
            <a:ext cx="0" cy="137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019534" y="2611825"/>
            <a:ext cx="1059067" cy="1674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891727" y="2329603"/>
            <a:ext cx="1664049" cy="128725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167591" y="217395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172400" y="320374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</a:t>
            </a:r>
            <a:endParaRPr lang="it-IT" sz="1600" b="1" dirty="0"/>
          </a:p>
        </p:txBody>
      </p:sp>
      <p:cxnSp>
        <p:nvCxnSpPr>
          <p:cNvPr id="43" name="Connettore 2 42"/>
          <p:cNvCxnSpPr/>
          <p:nvPr/>
        </p:nvCxnSpPr>
        <p:spPr>
          <a:xfrm>
            <a:off x="7019534" y="2852936"/>
            <a:ext cx="1027640" cy="98461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>
          <a:xfrm>
            <a:off x="5326338" y="35061"/>
            <a:ext cx="2550964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287153" y="567591"/>
            <a:ext cx="262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 GENERALE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56" idx="4"/>
            <a:endCxn id="6" idx="0"/>
          </p:cNvCxnSpPr>
          <p:nvPr/>
        </p:nvCxnSpPr>
        <p:spPr>
          <a:xfrm>
            <a:off x="6601820" y="1433845"/>
            <a:ext cx="0" cy="1692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01" y="931560"/>
            <a:ext cx="838639" cy="6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ttore 2 16"/>
          <p:cNvCxnSpPr>
            <a:stCxn id="1026" idx="1"/>
            <a:endCxn id="6" idx="7"/>
          </p:cNvCxnSpPr>
          <p:nvPr/>
        </p:nvCxnSpPr>
        <p:spPr>
          <a:xfrm flipH="1">
            <a:off x="7477029" y="1267341"/>
            <a:ext cx="736372" cy="518812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485885" y="593006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</a:t>
            </a:r>
            <a:endParaRPr lang="it-IT" sz="1600" b="1" dirty="0"/>
          </a:p>
        </p:txBody>
      </p:sp>
      <p:cxnSp>
        <p:nvCxnSpPr>
          <p:cNvPr id="30" name="Connettore 2 29"/>
          <p:cNvCxnSpPr/>
          <p:nvPr/>
        </p:nvCxnSpPr>
        <p:spPr>
          <a:xfrm>
            <a:off x="7019534" y="2895809"/>
            <a:ext cx="0" cy="1377248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endCxn id="56" idx="6"/>
          </p:cNvCxnSpPr>
          <p:nvPr/>
        </p:nvCxnSpPr>
        <p:spPr>
          <a:xfrm flipH="1">
            <a:off x="7877302" y="396973"/>
            <a:ext cx="511578" cy="337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8078601" y="0"/>
            <a:ext cx="0" cy="1812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8078601" y="1793011"/>
            <a:ext cx="1065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2" y="4946184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75" y="79553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78" y="2506129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74" y="3541263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0551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" y="3276288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4079046"/>
            <a:ext cx="603880" cy="6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497"/>
            <a:ext cx="97536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8" y="250612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coffey\AppData\Local\Temp\Rar$DRa0.423\30103_Device_wireless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735"/>
            <a:ext cx="792088" cy="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1603122"/>
            <a:ext cx="2475464" cy="124981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dirty="0"/>
          </a:p>
        </p:txBody>
      </p:sp>
      <p:cxnSp>
        <p:nvCxnSpPr>
          <p:cNvPr id="8" name="Connettore 1 7"/>
          <p:cNvCxnSpPr>
            <a:endCxn id="36" idx="1"/>
          </p:cNvCxnSpPr>
          <p:nvPr/>
        </p:nvCxnSpPr>
        <p:spPr>
          <a:xfrm flipV="1">
            <a:off x="3347864" y="2197396"/>
            <a:ext cx="1901774" cy="306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5" idx="1"/>
          </p:cNvCxnSpPr>
          <p:nvPr/>
        </p:nvCxnSpPr>
        <p:spPr>
          <a:xfrm>
            <a:off x="1115616" y="1603122"/>
            <a:ext cx="1440160" cy="502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28260" y="1738501"/>
            <a:ext cx="11471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2285" y="1793011"/>
            <a:ext cx="136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FIBRA OTTICA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1264568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ROUTER WI-FI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0177" y="213156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1</a:t>
            </a:r>
            <a:endParaRPr lang="it-IT" sz="1600" b="1" dirty="0"/>
          </a:p>
        </p:txBody>
      </p:sp>
      <p:sp>
        <p:nvSpPr>
          <p:cNvPr id="13" name="Ovale 12"/>
          <p:cNvSpPr/>
          <p:nvPr/>
        </p:nvSpPr>
        <p:spPr>
          <a:xfrm>
            <a:off x="5271583" y="4196082"/>
            <a:ext cx="2880320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72193" y="5661248"/>
            <a:ext cx="116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CLOUD TIM</a:t>
            </a:r>
            <a:endParaRPr lang="it-IT" sz="1600" b="1" dirty="0"/>
          </a:p>
        </p:txBody>
      </p:sp>
      <p:pic>
        <p:nvPicPr>
          <p:cNvPr id="22" name="Picture 10" descr="C:\Users\ecoffey\AppData\Local\Temp\Rar$DRa0.079\30058_Device_PBX_switch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81" y="4273057"/>
            <a:ext cx="1260471" cy="8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572408" y="5094327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CENTRALINO VIRTUALE</a:t>
            </a:r>
            <a:endParaRPr lang="it-IT" sz="1600" b="1" dirty="0"/>
          </a:p>
        </p:txBody>
      </p:sp>
      <p:sp>
        <p:nvSpPr>
          <p:cNvPr id="36" name="Rettangolo 35"/>
          <p:cNvSpPr/>
          <p:nvPr/>
        </p:nvSpPr>
        <p:spPr>
          <a:xfrm>
            <a:off x="5249638" y="2051556"/>
            <a:ext cx="228899" cy="29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" y="337301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2" y="415490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" y="499884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40"/>
          <p:cNvSpPr/>
          <p:nvPr/>
        </p:nvSpPr>
        <p:spPr>
          <a:xfrm>
            <a:off x="6487370" y="2604129"/>
            <a:ext cx="532164" cy="29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 rot="1739761">
            <a:off x="5462119" y="2061384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1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 rot="1745488">
            <a:off x="5021234" y="2630908"/>
            <a:ext cx="13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CANALE VOIP 2</a:t>
            </a:r>
            <a:endParaRPr lang="it-IT" sz="1400" b="1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470204" y="2051556"/>
            <a:ext cx="1017166" cy="5602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4" idx="3"/>
          </p:cNvCxnSpPr>
          <p:nvPr/>
        </p:nvCxnSpPr>
        <p:spPr>
          <a:xfrm flipV="1">
            <a:off x="927408" y="2300842"/>
            <a:ext cx="1628368" cy="449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46393" y="307071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2</a:t>
            </a:r>
            <a:endParaRPr lang="it-IT" sz="16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04496" y="3860698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3</a:t>
            </a:r>
            <a:endParaRPr lang="it-IT" sz="1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89632" y="47373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TEL. IP 4</a:t>
            </a:r>
            <a:endParaRPr lang="it-IT" sz="1600" b="1" dirty="0"/>
          </a:p>
        </p:txBody>
      </p:sp>
      <p:cxnSp>
        <p:nvCxnSpPr>
          <p:cNvPr id="61" name="Connettore 1 60"/>
          <p:cNvCxnSpPr/>
          <p:nvPr/>
        </p:nvCxnSpPr>
        <p:spPr>
          <a:xfrm flipV="1">
            <a:off x="889242" y="3616858"/>
            <a:ext cx="834509" cy="731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907704" y="2300843"/>
            <a:ext cx="648072" cy="1072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37" idx="3"/>
          </p:cNvCxnSpPr>
          <p:nvPr/>
        </p:nvCxnSpPr>
        <p:spPr>
          <a:xfrm flipV="1">
            <a:off x="891727" y="4029975"/>
            <a:ext cx="1159993" cy="1212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2339752" y="2343236"/>
            <a:ext cx="216024" cy="13239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622048" y="3328666"/>
            <a:ext cx="427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KO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2018092" y="3691421"/>
            <a:ext cx="42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KO</a:t>
            </a:r>
            <a:endParaRPr lang="it-IT" sz="1600" b="1" dirty="0"/>
          </a:p>
        </p:txBody>
      </p:sp>
      <p:pic>
        <p:nvPicPr>
          <p:cNvPr id="3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74" y="359370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01" y="253540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>
            <a:off x="5478537" y="2343236"/>
            <a:ext cx="1008833" cy="5097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87370" y="2914360"/>
            <a:ext cx="0" cy="1358697"/>
          </a:xfrm>
          <a:prstGeom prst="straightConnector1">
            <a:avLst/>
          </a:prstGeom>
          <a:ln w="381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768141" y="2892209"/>
            <a:ext cx="0" cy="137724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39" idx="1"/>
          </p:cNvCxnSpPr>
          <p:nvPr/>
        </p:nvCxnSpPr>
        <p:spPr>
          <a:xfrm>
            <a:off x="6773306" y="2611825"/>
            <a:ext cx="1305295" cy="1674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32" idx="3"/>
          </p:cNvCxnSpPr>
          <p:nvPr/>
        </p:nvCxnSpPr>
        <p:spPr>
          <a:xfrm flipV="1">
            <a:off x="891727" y="2329603"/>
            <a:ext cx="1664049" cy="1287255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167591" y="217395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172400" y="320374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</a:t>
            </a:r>
            <a:endParaRPr lang="it-IT" sz="1600" b="1" dirty="0"/>
          </a:p>
        </p:txBody>
      </p:sp>
      <p:cxnSp>
        <p:nvCxnSpPr>
          <p:cNvPr id="43" name="Connettore 2 42"/>
          <p:cNvCxnSpPr>
            <a:endCxn id="38" idx="1"/>
          </p:cNvCxnSpPr>
          <p:nvPr/>
        </p:nvCxnSpPr>
        <p:spPr>
          <a:xfrm>
            <a:off x="7019534" y="2852936"/>
            <a:ext cx="1027640" cy="98461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>
          <a:xfrm>
            <a:off x="5326338" y="35061"/>
            <a:ext cx="2550964" cy="1398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288736" y="565176"/>
            <a:ext cx="262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RETE TELEFONICA GENERALE</a:t>
            </a:r>
            <a:endParaRPr lang="it-IT" sz="1600" b="1" dirty="0"/>
          </a:p>
        </p:txBody>
      </p:sp>
      <p:cxnSp>
        <p:nvCxnSpPr>
          <p:cNvPr id="28" name="Connettore 1 27"/>
          <p:cNvCxnSpPr>
            <a:stCxn id="56" idx="4"/>
            <a:endCxn id="6" idx="0"/>
          </p:cNvCxnSpPr>
          <p:nvPr/>
        </p:nvCxnSpPr>
        <p:spPr>
          <a:xfrm>
            <a:off x="6601820" y="1433845"/>
            <a:ext cx="0" cy="1692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14" y="1155038"/>
            <a:ext cx="838639" cy="6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8626108" y="816484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</a:t>
            </a:r>
            <a:endParaRPr lang="it-IT" sz="1600" b="1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51" y="198974"/>
            <a:ext cx="636985" cy="61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C:\Users\Vito Speroni\Desktop\FOTO TELEFONIN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11" y="4405764"/>
            <a:ext cx="463469" cy="564260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26" name="Connettore 2 25"/>
          <p:cNvCxnSpPr>
            <a:stCxn id="1026" idx="1"/>
            <a:endCxn id="6" idx="7"/>
          </p:cNvCxnSpPr>
          <p:nvPr/>
        </p:nvCxnSpPr>
        <p:spPr>
          <a:xfrm flipH="1">
            <a:off x="7477029" y="1490819"/>
            <a:ext cx="813985" cy="295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56" idx="6"/>
            <a:endCxn id="51" idx="1"/>
          </p:cNvCxnSpPr>
          <p:nvPr/>
        </p:nvCxnSpPr>
        <p:spPr>
          <a:xfrm flipV="1">
            <a:off x="7877302" y="507729"/>
            <a:ext cx="577149" cy="22672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7019534" y="2914360"/>
            <a:ext cx="0" cy="13586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22" idx="1"/>
            <a:endCxn id="52" idx="3"/>
          </p:cNvCxnSpPr>
          <p:nvPr/>
        </p:nvCxnSpPr>
        <p:spPr>
          <a:xfrm flipH="1" flipV="1">
            <a:off x="3828880" y="4687894"/>
            <a:ext cx="2336601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4025982" y="4199252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CANALE DATI</a:t>
            </a:r>
            <a:endParaRPr lang="it-IT" sz="1600" b="1" dirty="0"/>
          </a:p>
        </p:txBody>
      </p:sp>
      <p:cxnSp>
        <p:nvCxnSpPr>
          <p:cNvPr id="24" name="Connettore 1 23"/>
          <p:cNvCxnSpPr/>
          <p:nvPr/>
        </p:nvCxnSpPr>
        <p:spPr>
          <a:xfrm>
            <a:off x="8078601" y="0"/>
            <a:ext cx="0" cy="2051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8078601" y="2051556"/>
            <a:ext cx="1065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088204" y="455263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704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8" y="1700808"/>
            <a:ext cx="933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38" y="2192631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3" y="5836102"/>
            <a:ext cx="1009528" cy="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77" y="3962461"/>
            <a:ext cx="800941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61" y="2289076"/>
            <a:ext cx="705731" cy="5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1" y="2429642"/>
            <a:ext cx="909056" cy="73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C:\Users\ecoffey\AppData\Local\Temp\Rar$DRa0.273\Cisco Icons November\30038_Device_IP_communicator_3099\Png_256\30038_Device_IP_communicator_3099_warning_25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00" y="3735071"/>
            <a:ext cx="1390971" cy="8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coffey\AppData\Local\Temp\Rar$DRa0.189\Cisco Icons November\30060_Device_phone_3025\Png_256\30060_Device_phone_3025_warning_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2863"/>
            <a:ext cx="653668" cy="6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7" y="2062836"/>
            <a:ext cx="1044735" cy="10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ecoffey\AppData\Local\Temp\Rar$DRa0.281\Cisco Icons November\30072_Device_server_3156\Png_256\30072_Device_server_3156_warning_25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00" y="3761702"/>
            <a:ext cx="877529" cy="12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1937" y="59670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560777" y="59670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3597" y="271737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30860" y="271048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378593" y="851758"/>
            <a:ext cx="2118288" cy="84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968041" y="851758"/>
            <a:ext cx="1410552" cy="84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1026" idx="2"/>
          </p:cNvCxnSpPr>
          <p:nvPr/>
        </p:nvCxnSpPr>
        <p:spPr>
          <a:xfrm>
            <a:off x="2378593" y="2519958"/>
            <a:ext cx="0" cy="82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17264" y="1850926"/>
            <a:ext cx="15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 CISCO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82735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endCxn id="12" idx="0"/>
          </p:cNvCxnSpPr>
          <p:nvPr/>
        </p:nvCxnSpPr>
        <p:spPr>
          <a:xfrm>
            <a:off x="578354" y="3348158"/>
            <a:ext cx="0" cy="5047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-40422" y="4664451"/>
            <a:ext cx="1151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TELEFONO IP</a:t>
            </a:r>
            <a:endParaRPr lang="it-IT" sz="14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00737" y="185092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TELEFONO ANALOGICO</a:t>
            </a:r>
            <a:endParaRPr lang="it-IT" sz="1400" b="1" dirty="0"/>
          </a:p>
        </p:txBody>
      </p:sp>
      <p:pic>
        <p:nvPicPr>
          <p:cNvPr id="36" name="Picture 8" descr="C:\Users\ecoffey\AppData\Local\Temp\Rar$DRa0.189\Cisco Icons November\30060_Device_phone_3025\Png_256\30060_Device_phone_3025_warning_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05" y="3852863"/>
            <a:ext cx="653668" cy="6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1 27"/>
          <p:cNvCxnSpPr/>
          <p:nvPr/>
        </p:nvCxnSpPr>
        <p:spPr>
          <a:xfrm>
            <a:off x="2845318" y="3348158"/>
            <a:ext cx="0" cy="386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36" idx="3"/>
          </p:cNvCxnSpPr>
          <p:nvPr/>
        </p:nvCxnSpPr>
        <p:spPr>
          <a:xfrm>
            <a:off x="2038573" y="4174392"/>
            <a:ext cx="3400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82425" y="4642497"/>
            <a:ext cx="1432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TELEFONO IP+PC</a:t>
            </a:r>
            <a:endParaRPr lang="it-IT" sz="1400" b="1" dirty="0"/>
          </a:p>
        </p:txBody>
      </p:sp>
      <p:cxnSp>
        <p:nvCxnSpPr>
          <p:cNvPr id="34" name="Connettore 1 33"/>
          <p:cNvCxnSpPr>
            <a:endCxn id="14" idx="0"/>
          </p:cNvCxnSpPr>
          <p:nvPr/>
        </p:nvCxnSpPr>
        <p:spPr>
          <a:xfrm>
            <a:off x="4692364" y="3348158"/>
            <a:ext cx="1" cy="413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219918" y="5145047"/>
            <a:ext cx="751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SERVER</a:t>
            </a:r>
            <a:endParaRPr lang="it-IT" sz="14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625342" y="1850926"/>
            <a:ext cx="1096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STAMPANTE</a:t>
            </a:r>
            <a:endParaRPr lang="it-IT" sz="1400" b="1" dirty="0"/>
          </a:p>
        </p:txBody>
      </p:sp>
      <p:sp>
        <p:nvSpPr>
          <p:cNvPr id="38" name="Rettangolo 37"/>
          <p:cNvSpPr/>
          <p:nvPr/>
        </p:nvSpPr>
        <p:spPr>
          <a:xfrm>
            <a:off x="3961132" y="3199645"/>
            <a:ext cx="295990" cy="153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2867936" y="3067995"/>
            <a:ext cx="1151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ADATTATORE</a:t>
            </a:r>
            <a:endParaRPr lang="it-IT" sz="1400" b="1" dirty="0"/>
          </a:p>
        </p:txBody>
      </p:sp>
      <p:cxnSp>
        <p:nvCxnSpPr>
          <p:cNvPr id="41" name="Connettore 1 40"/>
          <p:cNvCxnSpPr>
            <a:stCxn id="1032" idx="2"/>
            <a:endCxn id="38" idx="0"/>
          </p:cNvCxnSpPr>
          <p:nvPr/>
        </p:nvCxnSpPr>
        <p:spPr>
          <a:xfrm>
            <a:off x="4109127" y="2861816"/>
            <a:ext cx="0" cy="337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7722193" y="3188953"/>
            <a:ext cx="295990" cy="153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6137864" y="2934058"/>
            <a:ext cx="0" cy="419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028" idx="2"/>
            <a:endCxn id="52" idx="0"/>
          </p:cNvCxnSpPr>
          <p:nvPr/>
        </p:nvCxnSpPr>
        <p:spPr>
          <a:xfrm>
            <a:off x="7870188" y="2887956"/>
            <a:ext cx="0" cy="3009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7553569" y="1802606"/>
            <a:ext cx="464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FAX</a:t>
            </a:r>
            <a:endParaRPr lang="it-IT" sz="1400" b="1" dirty="0"/>
          </a:p>
        </p:txBody>
      </p:sp>
      <p:cxnSp>
        <p:nvCxnSpPr>
          <p:cNvPr id="54" name="Connettore 1 53"/>
          <p:cNvCxnSpPr>
            <a:endCxn id="1030" idx="0"/>
          </p:cNvCxnSpPr>
          <p:nvPr/>
        </p:nvCxnSpPr>
        <p:spPr>
          <a:xfrm>
            <a:off x="6721347" y="3348158"/>
            <a:ext cx="1" cy="6143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198927" y="3912782"/>
            <a:ext cx="126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WIRELESS LAN</a:t>
            </a:r>
          </a:p>
          <a:p>
            <a:r>
              <a:rPr lang="it-IT" sz="1400" b="1" dirty="0" smtClean="0"/>
              <a:t>ACCESS POINT</a:t>
            </a:r>
            <a:endParaRPr lang="it-IT" sz="14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139886" y="6030669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TABLET PC</a:t>
            </a:r>
            <a:endParaRPr lang="it-IT" sz="14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8934" y="4556772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084" y="530147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1480746" y="26435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PC</a:t>
            </a:r>
            <a:endParaRPr lang="it-IT" sz="1400" b="1" dirty="0"/>
          </a:p>
        </p:txBody>
      </p:sp>
      <p:cxnSp>
        <p:nvCxnSpPr>
          <p:cNvPr id="61" name="Connettore 1 60"/>
          <p:cNvCxnSpPr>
            <a:stCxn id="1034" idx="2"/>
          </p:cNvCxnSpPr>
          <p:nvPr/>
        </p:nvCxnSpPr>
        <p:spPr>
          <a:xfrm>
            <a:off x="990199" y="3165323"/>
            <a:ext cx="0" cy="1773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 rot="1844675">
            <a:off x="1306877" y="1053596"/>
            <a:ext cx="1185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ISDN e/o RTG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 rot="20428059">
            <a:off x="2636775" y="933263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XDSL/ HDSL/ CDN 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9931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05" y="2190553"/>
            <a:ext cx="717975" cy="6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33" y="2608634"/>
            <a:ext cx="552450" cy="38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55" y="5528325"/>
            <a:ext cx="504764" cy="50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10" y="3707089"/>
            <a:ext cx="60573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7" y="2498597"/>
            <a:ext cx="500861" cy="3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98" y="2528931"/>
            <a:ext cx="557848" cy="5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1937" y="59670"/>
            <a:ext cx="1872208" cy="79208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560777" y="59670"/>
            <a:ext cx="1872208" cy="792088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3597" y="271737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30860" y="271048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cxnSp>
        <p:nvCxnSpPr>
          <p:cNvPr id="6" name="Connettore 1 5"/>
          <p:cNvCxnSpPr>
            <a:stCxn id="1026" idx="0"/>
            <a:endCxn id="16" idx="4"/>
          </p:cNvCxnSpPr>
          <p:nvPr/>
        </p:nvCxnSpPr>
        <p:spPr>
          <a:xfrm flipV="1">
            <a:off x="2204593" y="851758"/>
            <a:ext cx="2292288" cy="13387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026" idx="0"/>
            <a:endCxn id="2" idx="4"/>
          </p:cNvCxnSpPr>
          <p:nvPr/>
        </p:nvCxnSpPr>
        <p:spPr>
          <a:xfrm flipH="1" flipV="1">
            <a:off x="968041" y="851758"/>
            <a:ext cx="1236552" cy="13387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553435" y="2088644"/>
            <a:ext cx="15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ROUTER CISCO</a:t>
            </a:r>
            <a:endParaRPr lang="it-IT" b="1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85482" y="3348158"/>
            <a:ext cx="413679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5027" y="411620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TEL. IP</a:t>
            </a:r>
            <a:endParaRPr lang="it-IT" sz="14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908449" y="218180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TEL. BCA</a:t>
            </a:r>
            <a:endParaRPr lang="it-IT" sz="14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836866" y="4116173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TEL. IP+PC</a:t>
            </a:r>
            <a:endParaRPr lang="it-IT" sz="14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263305" y="4423950"/>
            <a:ext cx="751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SERVER</a:t>
            </a:r>
            <a:endParaRPr lang="it-IT" sz="14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322281" y="2608634"/>
            <a:ext cx="464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FAX</a:t>
            </a:r>
            <a:endParaRPr lang="it-IT" sz="1400" b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3025126" y="6030669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TABLET PC</a:t>
            </a:r>
            <a:endParaRPr lang="it-IT" sz="14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5513" y="4281994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5474" y="4911285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302019" y="219082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PC</a:t>
            </a:r>
            <a:endParaRPr lang="it-IT" sz="1400" b="1" dirty="0"/>
          </a:p>
        </p:txBody>
      </p:sp>
      <p:sp>
        <p:nvSpPr>
          <p:cNvPr id="5" name="CasellaDiTesto 4"/>
          <p:cNvSpPr txBox="1"/>
          <p:nvPr/>
        </p:nvSpPr>
        <p:spPr>
          <a:xfrm rot="2816862">
            <a:off x="1193406" y="1169607"/>
            <a:ext cx="1185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ISDN e/o RTG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 rot="19778149">
            <a:off x="2458793" y="1169606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XDSL/ HDSL/ CDN </a:t>
            </a:r>
            <a:endParaRPr lang="it-IT" sz="1400" b="1" dirty="0"/>
          </a:p>
        </p:txBody>
      </p:sp>
      <p:sp>
        <p:nvSpPr>
          <p:cNvPr id="63" name="Rettangolo 62"/>
          <p:cNvSpPr/>
          <p:nvPr/>
        </p:nvSpPr>
        <p:spPr>
          <a:xfrm>
            <a:off x="3930860" y="3284984"/>
            <a:ext cx="115196" cy="631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 flipH="1">
            <a:off x="1306639" y="3276068"/>
            <a:ext cx="45719" cy="6895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7" name="Connettore 1 66"/>
          <p:cNvCxnSpPr>
            <a:stCxn id="1028" idx="2"/>
            <a:endCxn id="63" idx="0"/>
          </p:cNvCxnSpPr>
          <p:nvPr/>
        </p:nvCxnSpPr>
        <p:spPr>
          <a:xfrm>
            <a:off x="3988458" y="2991449"/>
            <a:ext cx="0" cy="2935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>
            <a:stCxn id="13" idx="2"/>
          </p:cNvCxnSpPr>
          <p:nvPr/>
        </p:nvCxnSpPr>
        <p:spPr>
          <a:xfrm>
            <a:off x="3154822" y="3109688"/>
            <a:ext cx="0" cy="2068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1026" idx="2"/>
          </p:cNvCxnSpPr>
          <p:nvPr/>
        </p:nvCxnSpPr>
        <p:spPr>
          <a:xfrm flipH="1">
            <a:off x="2204592" y="2862266"/>
            <a:ext cx="1" cy="485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1032" idx="2"/>
            <a:endCxn id="72" idx="0"/>
          </p:cNvCxnSpPr>
          <p:nvPr/>
        </p:nvCxnSpPr>
        <p:spPr>
          <a:xfrm>
            <a:off x="1329498" y="2853114"/>
            <a:ext cx="0" cy="422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H="1">
            <a:off x="488928" y="2965643"/>
            <a:ext cx="1" cy="345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ttore 1 1030"/>
          <p:cNvCxnSpPr/>
          <p:nvPr/>
        </p:nvCxnSpPr>
        <p:spPr>
          <a:xfrm>
            <a:off x="317264" y="3345025"/>
            <a:ext cx="0" cy="268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ttore 1 1035"/>
          <p:cNvCxnSpPr/>
          <p:nvPr/>
        </p:nvCxnSpPr>
        <p:spPr>
          <a:xfrm>
            <a:off x="1282110" y="3834028"/>
            <a:ext cx="123739" cy="3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ttore 1 1037"/>
          <p:cNvCxnSpPr/>
          <p:nvPr/>
        </p:nvCxnSpPr>
        <p:spPr>
          <a:xfrm>
            <a:off x="1092719" y="3345025"/>
            <a:ext cx="0" cy="268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/>
          <p:nvPr/>
        </p:nvCxnSpPr>
        <p:spPr>
          <a:xfrm>
            <a:off x="2611486" y="3348158"/>
            <a:ext cx="1" cy="209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ttore 1 1044"/>
          <p:cNvCxnSpPr>
            <a:endCxn id="1030" idx="0"/>
          </p:cNvCxnSpPr>
          <p:nvPr/>
        </p:nvCxnSpPr>
        <p:spPr>
          <a:xfrm>
            <a:off x="3560776" y="3348158"/>
            <a:ext cx="1" cy="358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91766"/>
            <a:ext cx="717975" cy="51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5901"/>
            <a:ext cx="717975" cy="53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7" name="Connettore 1 1046"/>
          <p:cNvCxnSpPr/>
          <p:nvPr/>
        </p:nvCxnSpPr>
        <p:spPr>
          <a:xfrm>
            <a:off x="6083115" y="1534144"/>
            <a:ext cx="24482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/>
          <p:nvPr/>
        </p:nvCxnSpPr>
        <p:spPr>
          <a:xfrm>
            <a:off x="5990060" y="4080795"/>
            <a:ext cx="24482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76" y="1779433"/>
            <a:ext cx="656108" cy="61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Connettore 1 1048"/>
          <p:cNvCxnSpPr>
            <a:stCxn id="119" idx="2"/>
          </p:cNvCxnSpPr>
          <p:nvPr/>
        </p:nvCxnSpPr>
        <p:spPr>
          <a:xfrm flipH="1">
            <a:off x="7307251" y="1052736"/>
            <a:ext cx="1" cy="481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1 1050"/>
          <p:cNvCxnSpPr>
            <a:stCxn id="118" idx="2"/>
          </p:cNvCxnSpPr>
          <p:nvPr/>
        </p:nvCxnSpPr>
        <p:spPr>
          <a:xfrm>
            <a:off x="7307252" y="3707089"/>
            <a:ext cx="0" cy="373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ttore 1 1052"/>
          <p:cNvCxnSpPr/>
          <p:nvPr/>
        </p:nvCxnSpPr>
        <p:spPr>
          <a:xfrm>
            <a:off x="6308717" y="1534144"/>
            <a:ext cx="0" cy="201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ttore 1 1054"/>
          <p:cNvCxnSpPr/>
          <p:nvPr/>
        </p:nvCxnSpPr>
        <p:spPr>
          <a:xfrm>
            <a:off x="6868035" y="1557445"/>
            <a:ext cx="0" cy="2012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>
            <a:off x="7467889" y="1534144"/>
            <a:ext cx="1" cy="201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>
            <a:off x="6073974" y="4080795"/>
            <a:ext cx="0" cy="257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>
            <a:off x="6736692" y="4125691"/>
            <a:ext cx="0" cy="257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>
          <a:xfrm>
            <a:off x="7379870" y="4125690"/>
            <a:ext cx="1" cy="257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>
            <a:off x="8237925" y="4080795"/>
            <a:ext cx="0" cy="232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>
            <a:stCxn id="16" idx="6"/>
            <a:endCxn id="119" idx="1"/>
          </p:cNvCxnSpPr>
          <p:nvPr/>
        </p:nvCxnSpPr>
        <p:spPr>
          <a:xfrm>
            <a:off x="5432985" y="455714"/>
            <a:ext cx="1515279" cy="328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>
            <a:stCxn id="16" idx="5"/>
            <a:endCxn id="118" idx="1"/>
          </p:cNvCxnSpPr>
          <p:nvPr/>
        </p:nvCxnSpPr>
        <p:spPr>
          <a:xfrm>
            <a:off x="5158806" y="735759"/>
            <a:ext cx="1789458" cy="2713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sellaDiTesto 111"/>
          <p:cNvSpPr txBox="1"/>
          <p:nvPr/>
        </p:nvSpPr>
        <p:spPr>
          <a:xfrm>
            <a:off x="6876890" y="11716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SEDE 1</a:t>
            </a:r>
            <a:endParaRPr lang="it-IT" sz="1600" b="1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6948264" y="2735821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SEDE 2</a:t>
            </a:r>
            <a:endParaRPr lang="it-IT" sz="1600" b="1" dirty="0"/>
          </a:p>
        </p:txBody>
      </p:sp>
      <p:sp>
        <p:nvSpPr>
          <p:cNvPr id="114" name="CasellaDiTesto 113"/>
          <p:cNvSpPr txBox="1"/>
          <p:nvPr/>
        </p:nvSpPr>
        <p:spPr>
          <a:xfrm rot="800332">
            <a:off x="5907331" y="176932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XDSL</a:t>
            </a:r>
            <a:endParaRPr lang="it-IT" sz="1600" b="1" dirty="0"/>
          </a:p>
        </p:txBody>
      </p:sp>
      <p:sp>
        <p:nvSpPr>
          <p:cNvPr id="115" name="CasellaDiTesto 114"/>
          <p:cNvSpPr txBox="1"/>
          <p:nvPr/>
        </p:nvSpPr>
        <p:spPr>
          <a:xfrm rot="3250026">
            <a:off x="5361520" y="912006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XDSL</a:t>
            </a:r>
            <a:endParaRPr lang="it-IT" sz="1600" b="1" dirty="0"/>
          </a:p>
        </p:txBody>
      </p:sp>
      <p:sp>
        <p:nvSpPr>
          <p:cNvPr id="7" name="Ovale 6"/>
          <p:cNvSpPr/>
          <p:nvPr/>
        </p:nvSpPr>
        <p:spPr>
          <a:xfrm>
            <a:off x="8072683" y="537212"/>
            <a:ext cx="1034156" cy="48674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/>
          <p:cNvSpPr/>
          <p:nvPr/>
        </p:nvSpPr>
        <p:spPr>
          <a:xfrm>
            <a:off x="8044583" y="3217159"/>
            <a:ext cx="1034156" cy="48674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9" idx="3"/>
            <a:endCxn id="7" idx="2"/>
          </p:cNvCxnSpPr>
          <p:nvPr/>
        </p:nvCxnSpPr>
        <p:spPr>
          <a:xfrm flipV="1">
            <a:off x="7666239" y="780585"/>
            <a:ext cx="406444" cy="3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18" idx="3"/>
            <a:endCxn id="73" idx="2"/>
          </p:cNvCxnSpPr>
          <p:nvPr/>
        </p:nvCxnSpPr>
        <p:spPr>
          <a:xfrm>
            <a:off x="7666239" y="3449428"/>
            <a:ext cx="378344" cy="1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628978" y="482829"/>
            <a:ext cx="48096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RTG</a:t>
            </a:r>
            <a:endParaRPr lang="it-IT" sz="14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666239" y="3074375"/>
            <a:ext cx="477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RTG</a:t>
            </a:r>
            <a:endParaRPr lang="it-IT" sz="14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8304330" y="615587"/>
            <a:ext cx="62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PSTN</a:t>
            </a:r>
            <a:endParaRPr lang="it-IT" sz="16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8288025" y="3283876"/>
            <a:ext cx="62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PSTN</a:t>
            </a:r>
            <a:endParaRPr lang="it-IT" sz="1600" b="1" dirty="0"/>
          </a:p>
        </p:txBody>
      </p:sp>
      <p:pic>
        <p:nvPicPr>
          <p:cNvPr id="80" name="Picture 11" descr="C:\Users\ecoffey\AppData\Local\Temp\Rar$DRa0.938\30038_Device_IP_communicator_default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68" y="3453153"/>
            <a:ext cx="722549" cy="7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39" y="430024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95" y="430024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43" y="163475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26" y="163475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8" y="352123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" y="352123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10" y="3558148"/>
            <a:ext cx="771697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03" y="1611610"/>
            <a:ext cx="814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8" y="4270061"/>
            <a:ext cx="814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" y="2389473"/>
            <a:ext cx="8145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69" y="4268627"/>
            <a:ext cx="656108" cy="61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1 27"/>
          <p:cNvCxnSpPr>
            <a:endCxn id="129" idx="0"/>
          </p:cNvCxnSpPr>
          <p:nvPr/>
        </p:nvCxnSpPr>
        <p:spPr>
          <a:xfrm>
            <a:off x="8304330" y="1551963"/>
            <a:ext cx="0" cy="227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9900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2" y="3005283"/>
            <a:ext cx="107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43225"/>
            <a:ext cx="1066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1337"/>
            <a:ext cx="110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017429" y="2135434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433227" y="2135433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427984" y="2138350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276578" y="2129219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395536" y="2181153"/>
            <a:ext cx="70567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16" idx="2"/>
            <a:endCxn id="1027" idx="0"/>
          </p:cNvCxnSpPr>
          <p:nvPr/>
        </p:nvCxnSpPr>
        <p:spPr>
          <a:xfrm>
            <a:off x="1161445" y="2181153"/>
            <a:ext cx="0" cy="82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21" idx="2"/>
            <a:endCxn id="1026" idx="0"/>
          </p:cNvCxnSpPr>
          <p:nvPr/>
        </p:nvCxnSpPr>
        <p:spPr>
          <a:xfrm>
            <a:off x="2577243" y="2181152"/>
            <a:ext cx="12640" cy="82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22" idx="2"/>
            <a:endCxn id="1028" idx="0"/>
          </p:cNvCxnSpPr>
          <p:nvPr/>
        </p:nvCxnSpPr>
        <p:spPr>
          <a:xfrm>
            <a:off x="4572000" y="2184069"/>
            <a:ext cx="0" cy="75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3" idx="2"/>
            <a:endCxn id="1029" idx="0"/>
          </p:cNvCxnSpPr>
          <p:nvPr/>
        </p:nvCxnSpPr>
        <p:spPr>
          <a:xfrm>
            <a:off x="6420594" y="2174938"/>
            <a:ext cx="0" cy="906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273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55676" y="3193497"/>
            <a:ext cx="1872208" cy="4320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949632" y="3436573"/>
            <a:ext cx="21602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203848" y="3384133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831606" y="3388674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483768" y="3386866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23728" y="3387371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763688" y="3373517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51920" y="3204113"/>
            <a:ext cx="1872208" cy="4320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43508" y="980728"/>
            <a:ext cx="2088232" cy="720080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530811" y="1009871"/>
            <a:ext cx="2088232" cy="72008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>
            <a:stCxn id="10" idx="4"/>
            <a:endCxn id="8" idx="0"/>
          </p:cNvCxnSpPr>
          <p:nvPr/>
        </p:nvCxnSpPr>
        <p:spPr>
          <a:xfrm>
            <a:off x="1187624" y="1700808"/>
            <a:ext cx="684076" cy="1672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11" idx="4"/>
          </p:cNvCxnSpPr>
          <p:nvPr/>
        </p:nvCxnSpPr>
        <p:spPr>
          <a:xfrm flipH="1">
            <a:off x="2231740" y="1729951"/>
            <a:ext cx="2343187" cy="16253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582864" y="3458874"/>
            <a:ext cx="0" cy="906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3946384" y="3409521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4286099" y="3419102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5399151" y="3414125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670975" y="3436573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5031379" y="3422870"/>
            <a:ext cx="21602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1 40"/>
          <p:cNvCxnSpPr>
            <a:stCxn id="4" idx="2"/>
          </p:cNvCxnSpPr>
          <p:nvPr/>
        </p:nvCxnSpPr>
        <p:spPr>
          <a:xfrm>
            <a:off x="3311860" y="3456141"/>
            <a:ext cx="0" cy="455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stCxn id="22" idx="2"/>
          </p:cNvCxnSpPr>
          <p:nvPr/>
        </p:nvCxnSpPr>
        <p:spPr>
          <a:xfrm flipH="1">
            <a:off x="4042259" y="3481529"/>
            <a:ext cx="12137" cy="430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3311860" y="3911989"/>
            <a:ext cx="7303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23" idx="2"/>
            <a:endCxn id="52" idx="0"/>
          </p:cNvCxnSpPr>
          <p:nvPr/>
        </p:nvCxnSpPr>
        <p:spPr>
          <a:xfrm flipH="1">
            <a:off x="3980264" y="3491110"/>
            <a:ext cx="413847" cy="8232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stCxn id="24" idx="2"/>
            <a:endCxn id="49" idx="0"/>
          </p:cNvCxnSpPr>
          <p:nvPr/>
        </p:nvCxnSpPr>
        <p:spPr>
          <a:xfrm>
            <a:off x="5507163" y="3486133"/>
            <a:ext cx="711279" cy="878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2123728" y="2772142"/>
            <a:ext cx="61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IPBX</a:t>
            </a:r>
            <a:endParaRPr lang="it-IT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4535147" y="2708920"/>
            <a:ext cx="61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IPBX</a:t>
            </a:r>
            <a:endParaRPr lang="it-IT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1425109" y="433831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TEL. IP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621603" y="1185245"/>
            <a:ext cx="1132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</a:t>
            </a:r>
            <a:endParaRPr lang="it-IT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4217652" y="1203468"/>
            <a:ext cx="68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PSTN</a:t>
            </a:r>
            <a:endParaRPr lang="it-IT" b="1" dirty="0"/>
          </a:p>
        </p:txBody>
      </p:sp>
      <p:sp>
        <p:nvSpPr>
          <p:cNvPr id="70" name="Rettangolo 69"/>
          <p:cNvSpPr/>
          <p:nvPr/>
        </p:nvSpPr>
        <p:spPr>
          <a:xfrm>
            <a:off x="3289000" y="344221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4034784" y="349487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/>
          <p:cNvSpPr txBox="1"/>
          <p:nvPr/>
        </p:nvSpPr>
        <p:spPr>
          <a:xfrm>
            <a:off x="6444208" y="43289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PC</a:t>
            </a:r>
            <a:endParaRPr lang="it-IT" b="1" dirty="0"/>
          </a:p>
        </p:txBody>
      </p:sp>
      <p:cxnSp>
        <p:nvCxnSpPr>
          <p:cNvPr id="20" name="Connettore 1 19"/>
          <p:cNvCxnSpPr>
            <a:endCxn id="48" idx="0"/>
          </p:cNvCxnSpPr>
          <p:nvPr/>
        </p:nvCxnSpPr>
        <p:spPr>
          <a:xfrm>
            <a:off x="5154997" y="3517737"/>
            <a:ext cx="243840" cy="8006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97" y="431838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02" y="436510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41" y="431838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24" y="431438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61" y="431438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C:\Users\ecoffey\AppData\Local\Temp\Rar$DRa0.101\30060_Device_phone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20" y="4306907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onnettore 1 35"/>
          <p:cNvCxnSpPr>
            <a:stCxn id="5" idx="2"/>
          </p:cNvCxnSpPr>
          <p:nvPr/>
        </p:nvCxnSpPr>
        <p:spPr>
          <a:xfrm>
            <a:off x="2939618" y="3460682"/>
            <a:ext cx="252383" cy="9044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>
            <a:stCxn id="25" idx="2"/>
            <a:endCxn id="50" idx="0"/>
          </p:cNvCxnSpPr>
          <p:nvPr/>
        </p:nvCxnSpPr>
        <p:spPr>
          <a:xfrm flipH="1">
            <a:off x="4724481" y="3508581"/>
            <a:ext cx="54506" cy="8098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24" y="1878752"/>
            <a:ext cx="5959504" cy="277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21410" y="325018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RETE</a:t>
            </a:r>
            <a:endParaRPr lang="it-IT" sz="2400" b="1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5032851" y="833403"/>
            <a:ext cx="0" cy="15874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6300192" y="1604432"/>
            <a:ext cx="980296" cy="1176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7523139" y="3737363"/>
            <a:ext cx="864096" cy="7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74145" y="3644168"/>
            <a:ext cx="9511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727608" y="4077072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655600" y="833403"/>
            <a:ext cx="548248" cy="194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963694" y="1672744"/>
            <a:ext cx="1088026" cy="1468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175880" y="4077072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790340" y="4077072"/>
            <a:ext cx="617788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1307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9" y="340032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4" y="122834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64" y="40466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11" y="40466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48" y="11394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49" y="350119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1420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1420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123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04" y="1558050"/>
            <a:ext cx="936104" cy="7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/>
          <p:cNvCxnSpPr/>
          <p:nvPr/>
        </p:nvCxnSpPr>
        <p:spPr>
          <a:xfrm flipV="1">
            <a:off x="1259632" y="3104964"/>
            <a:ext cx="6631240" cy="360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647488" y="2324714"/>
            <a:ext cx="0" cy="780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808301" y="2304490"/>
            <a:ext cx="0" cy="764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892004" y="2324714"/>
            <a:ext cx="0" cy="74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159457" y="2331734"/>
            <a:ext cx="0" cy="737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344356" y="2204864"/>
            <a:ext cx="0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2124374" y="3140968"/>
            <a:ext cx="0" cy="291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741076" y="3140968"/>
            <a:ext cx="0" cy="542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5176898" y="3127778"/>
            <a:ext cx="0" cy="569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3698089" y="332656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LAN</a:t>
            </a:r>
            <a:endParaRPr lang="it-IT" sz="3200" b="1" dirty="0"/>
          </a:p>
        </p:txBody>
      </p:sp>
      <p:cxnSp>
        <p:nvCxnSpPr>
          <p:cNvPr id="43" name="Connettore 1 42"/>
          <p:cNvCxnSpPr/>
          <p:nvPr/>
        </p:nvCxnSpPr>
        <p:spPr>
          <a:xfrm>
            <a:off x="6550495" y="3140968"/>
            <a:ext cx="0" cy="542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35" y="3612290"/>
            <a:ext cx="73152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759\30077_Device_standard_host_default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96" y="1276750"/>
            <a:ext cx="10780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324\30072_Device_server_default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88" y="3412384"/>
            <a:ext cx="935074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38" y="3592403"/>
            <a:ext cx="73152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16" y="3612290"/>
            <a:ext cx="73152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97" y="1696245"/>
            <a:ext cx="73152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41" y="1670516"/>
            <a:ext cx="73152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88" y="1686607"/>
            <a:ext cx="73152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890872" y="2960042"/>
            <a:ext cx="137512" cy="2898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1122120" y="2996952"/>
            <a:ext cx="137512" cy="2898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4617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sellaDiTesto 39"/>
          <p:cNvSpPr txBox="1"/>
          <p:nvPr/>
        </p:nvSpPr>
        <p:spPr>
          <a:xfrm>
            <a:off x="4112452" y="3467143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MAN</a:t>
            </a:r>
            <a:endParaRPr lang="it-IT" sz="3200" b="1" dirty="0"/>
          </a:p>
        </p:txBody>
      </p:sp>
      <p:sp>
        <p:nvSpPr>
          <p:cNvPr id="7" name="Ovale 6"/>
          <p:cNvSpPr/>
          <p:nvPr/>
        </p:nvSpPr>
        <p:spPr>
          <a:xfrm>
            <a:off x="2699792" y="3132827"/>
            <a:ext cx="4370700" cy="13336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MAN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27984" y="3528697"/>
            <a:ext cx="117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MAN</a:t>
            </a:r>
            <a:endParaRPr lang="it-IT" sz="2400" b="1" dirty="0"/>
          </a:p>
        </p:txBody>
      </p:sp>
      <p:cxnSp>
        <p:nvCxnSpPr>
          <p:cNvPr id="32" name="Connettore 1 31"/>
          <p:cNvCxnSpPr/>
          <p:nvPr/>
        </p:nvCxnSpPr>
        <p:spPr>
          <a:xfrm>
            <a:off x="4906666" y="2877338"/>
            <a:ext cx="0" cy="238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C:\Users\ecoffey\AppData\Local\Temp\Rar$DRa0.759\30077_Device_standard_host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01" y="1964539"/>
            <a:ext cx="1067930" cy="9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92" y="2240490"/>
            <a:ext cx="648072" cy="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72" y="2283813"/>
            <a:ext cx="648072" cy="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79056"/>
            <a:ext cx="648072" cy="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72" y="4780280"/>
            <a:ext cx="648072" cy="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53" y="3479056"/>
            <a:ext cx="648072" cy="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coffey\AppData\Local\Temp\Rar$DRa0.175\30088_Device_terminal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92" y="4780280"/>
            <a:ext cx="648072" cy="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nettore 1 44"/>
          <p:cNvCxnSpPr>
            <a:stCxn id="21" idx="2"/>
            <a:endCxn id="7" idx="1"/>
          </p:cNvCxnSpPr>
          <p:nvPr/>
        </p:nvCxnSpPr>
        <p:spPr>
          <a:xfrm>
            <a:off x="2916908" y="2925033"/>
            <a:ext cx="422958" cy="403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20" idx="2"/>
            <a:endCxn id="7" idx="7"/>
          </p:cNvCxnSpPr>
          <p:nvPr/>
        </p:nvCxnSpPr>
        <p:spPr>
          <a:xfrm flipH="1">
            <a:off x="6430418" y="2881710"/>
            <a:ext cx="317310" cy="446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24" idx="1"/>
            <a:endCxn id="7" idx="6"/>
          </p:cNvCxnSpPr>
          <p:nvPr/>
        </p:nvCxnSpPr>
        <p:spPr>
          <a:xfrm flipH="1">
            <a:off x="7070492" y="3799666"/>
            <a:ext cx="7666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25" idx="0"/>
            <a:endCxn id="7" idx="5"/>
          </p:cNvCxnSpPr>
          <p:nvPr/>
        </p:nvCxnSpPr>
        <p:spPr>
          <a:xfrm flipH="1" flipV="1">
            <a:off x="6430418" y="4271192"/>
            <a:ext cx="317310" cy="509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23" idx="0"/>
          </p:cNvCxnSpPr>
          <p:nvPr/>
        </p:nvCxnSpPr>
        <p:spPr>
          <a:xfrm flipV="1">
            <a:off x="3948808" y="4466505"/>
            <a:ext cx="324036" cy="313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22" idx="3"/>
            <a:endCxn id="7" idx="2"/>
          </p:cNvCxnSpPr>
          <p:nvPr/>
        </p:nvCxnSpPr>
        <p:spPr>
          <a:xfrm>
            <a:off x="1907704" y="3799666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55" y="242091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923928" y="548680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WAN</a:t>
            </a:r>
            <a:endParaRPr lang="it-IT" sz="3200" b="1" dirty="0"/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3635896" y="2492896"/>
            <a:ext cx="1080120" cy="503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16016" y="2492896"/>
            <a:ext cx="864096" cy="629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275856" y="3212976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5940152" y="3302764"/>
            <a:ext cx="7470" cy="630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646038" y="4122828"/>
            <a:ext cx="19365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4687194" y="2492896"/>
            <a:ext cx="28822" cy="703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3646038" y="2998710"/>
            <a:ext cx="662437" cy="396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>
            <a:off x="5028555" y="3122411"/>
            <a:ext cx="551557" cy="2723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3646038" y="3573016"/>
            <a:ext cx="1041156" cy="549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668515" y="3573016"/>
            <a:ext cx="914087" cy="549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26575"/>
            <a:ext cx="720080" cy="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82" y="2706577"/>
            <a:ext cx="720080" cy="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54" y="3018283"/>
            <a:ext cx="720080" cy="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17" y="2651570"/>
            <a:ext cx="720080" cy="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17" y="3761112"/>
            <a:ext cx="720080" cy="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4072"/>
            <a:ext cx="720080" cy="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703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0" descr="C:\Users\ecoffey\AppData\Local\Temp\Rar$DRa0.324\30072_Device_server_warning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27" y="3432625"/>
            <a:ext cx="88029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0" descr="C:\Users\ecoffey\AppData\Local\Temp\Rar$DRa0.759\30077_Device_standard_host_warning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236"/>
            <a:ext cx="944264" cy="9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ecoffey\AppData\Local\Temp\Rar$DRa1.410\30062_Device_printer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04" y="1578274"/>
            <a:ext cx="936104" cy="7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/>
          <p:cNvCxnSpPr/>
          <p:nvPr/>
        </p:nvCxnSpPr>
        <p:spPr>
          <a:xfrm flipV="1">
            <a:off x="1259632" y="3104964"/>
            <a:ext cx="6631240" cy="360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61" y="181681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36" y="371017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55" y="368380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17" y="184405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C:\Users\ecoffey\AppData\Local\Temp\Rar$DRa1.653\30059_Device_laptop_3145_warning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17" y="371017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/>
          <p:cNvCxnSpPr>
            <a:stCxn id="2" idx="2"/>
          </p:cNvCxnSpPr>
          <p:nvPr/>
        </p:nvCxnSpPr>
        <p:spPr>
          <a:xfrm>
            <a:off x="1647488" y="2324714"/>
            <a:ext cx="0" cy="780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0" idx="2"/>
          </p:cNvCxnSpPr>
          <p:nvPr/>
        </p:nvCxnSpPr>
        <p:spPr>
          <a:xfrm>
            <a:off x="2808301" y="2304490"/>
            <a:ext cx="0" cy="7644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4" idx="2"/>
          </p:cNvCxnSpPr>
          <p:nvPr/>
        </p:nvCxnSpPr>
        <p:spPr>
          <a:xfrm>
            <a:off x="3892004" y="2324714"/>
            <a:ext cx="0" cy="7442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13" idx="2"/>
          </p:cNvCxnSpPr>
          <p:nvPr/>
        </p:nvCxnSpPr>
        <p:spPr>
          <a:xfrm>
            <a:off x="5159457" y="2331734"/>
            <a:ext cx="0" cy="737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5" idx="2"/>
          </p:cNvCxnSpPr>
          <p:nvPr/>
        </p:nvCxnSpPr>
        <p:spPr>
          <a:xfrm>
            <a:off x="6344356" y="2324714"/>
            <a:ext cx="0" cy="7442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endCxn id="3" idx="0"/>
          </p:cNvCxnSpPr>
          <p:nvPr/>
        </p:nvCxnSpPr>
        <p:spPr>
          <a:xfrm>
            <a:off x="2124374" y="3140968"/>
            <a:ext cx="0" cy="2916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741076" y="3140968"/>
            <a:ext cx="0" cy="5428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14" idx="0"/>
          </p:cNvCxnSpPr>
          <p:nvPr/>
        </p:nvCxnSpPr>
        <p:spPr>
          <a:xfrm>
            <a:off x="5159457" y="3140968"/>
            <a:ext cx="0" cy="5692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3698089" y="332656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LAN</a:t>
            </a:r>
            <a:endParaRPr lang="it-IT" sz="3200" b="1" dirty="0"/>
          </a:p>
        </p:txBody>
      </p:sp>
      <p:cxnSp>
        <p:nvCxnSpPr>
          <p:cNvPr id="43" name="Connettore 1 42"/>
          <p:cNvCxnSpPr>
            <a:endCxn id="12" idx="0"/>
          </p:cNvCxnSpPr>
          <p:nvPr/>
        </p:nvCxnSpPr>
        <p:spPr>
          <a:xfrm>
            <a:off x="6550495" y="3140968"/>
            <a:ext cx="0" cy="5428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8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2" y="677934"/>
            <a:ext cx="2377840" cy="20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29" y="728737"/>
            <a:ext cx="3857187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86" y="589330"/>
            <a:ext cx="2377840" cy="21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122525"/>
            <a:ext cx="2377840" cy="23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49" y="4051866"/>
            <a:ext cx="2377840" cy="231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65" y="2336057"/>
            <a:ext cx="5812607" cy="207971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</p:pic>
      <p:cxnSp>
        <p:nvCxnSpPr>
          <p:cNvPr id="13" name="Connettore 1 12"/>
          <p:cNvCxnSpPr/>
          <p:nvPr/>
        </p:nvCxnSpPr>
        <p:spPr>
          <a:xfrm flipV="1">
            <a:off x="467544" y="1698171"/>
            <a:ext cx="1539386" cy="59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3284882" y="1854285"/>
            <a:ext cx="2769735" cy="2929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6948264" y="1704097"/>
            <a:ext cx="1728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95215" y="5336679"/>
            <a:ext cx="18303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877979" y="5301208"/>
            <a:ext cx="18687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30" idx="2"/>
          </p:cNvCxnSpPr>
          <p:nvPr/>
        </p:nvCxnSpPr>
        <p:spPr>
          <a:xfrm>
            <a:off x="2701486" y="2000749"/>
            <a:ext cx="5833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30" idx="6"/>
          </p:cNvCxnSpPr>
          <p:nvPr/>
        </p:nvCxnSpPr>
        <p:spPr>
          <a:xfrm flipV="1">
            <a:off x="6054617" y="1995727"/>
            <a:ext cx="397767" cy="5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74161" y="1252087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LAN</a:t>
            </a:r>
            <a:endParaRPr lang="it-IT" sz="16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4368067" y="1831691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MAN</a:t>
            </a:r>
            <a:endParaRPr lang="it-IT" sz="16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7201944" y="1291321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LAN</a:t>
            </a:r>
            <a:endParaRPr lang="it-IT" sz="16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070363" y="545679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LAN</a:t>
            </a:r>
            <a:endParaRPr lang="it-IT" sz="1600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7546902" y="5396597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LAN</a:t>
            </a:r>
            <a:endParaRPr lang="it-IT" sz="16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4371273" y="300922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WAN</a:t>
            </a:r>
            <a:endParaRPr lang="it-IT" sz="16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3487154" y="219998"/>
            <a:ext cx="211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INTERNETWORKING</a:t>
            </a:r>
            <a:endParaRPr lang="it-IT" b="1" dirty="0"/>
          </a:p>
        </p:txBody>
      </p:sp>
      <p:cxnSp>
        <p:nvCxnSpPr>
          <p:cNvPr id="60" name="Connettore 1 59"/>
          <p:cNvCxnSpPr/>
          <p:nvPr/>
        </p:nvCxnSpPr>
        <p:spPr>
          <a:xfrm flipH="1">
            <a:off x="1509389" y="1546807"/>
            <a:ext cx="1" cy="106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1894478" y="1733590"/>
            <a:ext cx="0" cy="1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1894478" y="1733590"/>
            <a:ext cx="0" cy="1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1111764" y="1698171"/>
            <a:ext cx="0" cy="1080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>
            <a:off x="1894478" y="1698171"/>
            <a:ext cx="0" cy="307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507574" y="1698171"/>
            <a:ext cx="1" cy="146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93" idx="2"/>
          </p:cNvCxnSpPr>
          <p:nvPr/>
        </p:nvCxnSpPr>
        <p:spPr>
          <a:xfrm>
            <a:off x="4540499" y="1752194"/>
            <a:ext cx="2585" cy="71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 flipH="1">
            <a:off x="5348773" y="1733590"/>
            <a:ext cx="1" cy="1209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H="1">
            <a:off x="8333620" y="1544964"/>
            <a:ext cx="1" cy="141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7855642" y="1698171"/>
            <a:ext cx="1" cy="1466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>
            <a:off x="7051534" y="1698171"/>
            <a:ext cx="0" cy="307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41" idx="2"/>
          </p:cNvCxnSpPr>
          <p:nvPr/>
        </p:nvCxnSpPr>
        <p:spPr>
          <a:xfrm flipH="1">
            <a:off x="4669749" y="2170245"/>
            <a:ext cx="10263" cy="2506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1 122"/>
          <p:cNvCxnSpPr/>
          <p:nvPr/>
        </p:nvCxnSpPr>
        <p:spPr>
          <a:xfrm>
            <a:off x="4991956" y="2806777"/>
            <a:ext cx="778934" cy="7660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1 124"/>
          <p:cNvCxnSpPr/>
          <p:nvPr/>
        </p:nvCxnSpPr>
        <p:spPr>
          <a:xfrm flipH="1">
            <a:off x="3256715" y="2709391"/>
            <a:ext cx="1273975" cy="863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>
            <a:endCxn id="71" idx="3"/>
          </p:cNvCxnSpPr>
          <p:nvPr/>
        </p:nvCxnSpPr>
        <p:spPr>
          <a:xfrm flipH="1">
            <a:off x="2263078" y="3751673"/>
            <a:ext cx="650705" cy="1951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endCxn id="66" idx="1"/>
          </p:cNvCxnSpPr>
          <p:nvPr/>
        </p:nvCxnSpPr>
        <p:spPr>
          <a:xfrm>
            <a:off x="6153037" y="3789040"/>
            <a:ext cx="565026" cy="18461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1 136"/>
          <p:cNvCxnSpPr/>
          <p:nvPr/>
        </p:nvCxnSpPr>
        <p:spPr>
          <a:xfrm>
            <a:off x="666253" y="5336679"/>
            <a:ext cx="0" cy="244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1 145"/>
          <p:cNvCxnSpPr/>
          <p:nvPr/>
        </p:nvCxnSpPr>
        <p:spPr>
          <a:xfrm>
            <a:off x="2027646" y="5372632"/>
            <a:ext cx="0" cy="225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1 153"/>
          <p:cNvCxnSpPr/>
          <p:nvPr/>
        </p:nvCxnSpPr>
        <p:spPr>
          <a:xfrm>
            <a:off x="6944336" y="5301208"/>
            <a:ext cx="0" cy="297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1 155"/>
          <p:cNvCxnSpPr/>
          <p:nvPr/>
        </p:nvCxnSpPr>
        <p:spPr>
          <a:xfrm>
            <a:off x="8488147" y="5336679"/>
            <a:ext cx="1" cy="1346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1 159"/>
          <p:cNvCxnSpPr/>
          <p:nvPr/>
        </p:nvCxnSpPr>
        <p:spPr>
          <a:xfrm flipH="1">
            <a:off x="8184860" y="5081539"/>
            <a:ext cx="1" cy="176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63" y="5391387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65" y="4673113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98" y="545960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29" y="176193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29" y="176193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61" y="5459600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3" y="5554128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01" y="2241056"/>
            <a:ext cx="760826" cy="8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37" y="4686806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81" y="1143754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14" y="1845867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64" y="1310574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59" y="1320095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18" y="1140019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3" y="1823524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2" y="1826267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25"/>
          <p:cNvCxnSpPr/>
          <p:nvPr/>
        </p:nvCxnSpPr>
        <p:spPr>
          <a:xfrm>
            <a:off x="1471950" y="5081539"/>
            <a:ext cx="1" cy="204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894478" y="1995727"/>
            <a:ext cx="388451" cy="100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71" y="1365931"/>
            <a:ext cx="487680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1 27"/>
          <p:cNvCxnSpPr>
            <a:stCxn id="77" idx="2"/>
          </p:cNvCxnSpPr>
          <p:nvPr/>
        </p:nvCxnSpPr>
        <p:spPr>
          <a:xfrm>
            <a:off x="3759411" y="1798030"/>
            <a:ext cx="0" cy="56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863309" y="1995727"/>
            <a:ext cx="188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24" y="3231716"/>
            <a:ext cx="760826" cy="7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77" y="3231716"/>
            <a:ext cx="760826" cy="7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Connettore 1 105"/>
          <p:cNvCxnSpPr>
            <a:endCxn id="99" idx="1"/>
          </p:cNvCxnSpPr>
          <p:nvPr/>
        </p:nvCxnSpPr>
        <p:spPr>
          <a:xfrm>
            <a:off x="3256715" y="3626047"/>
            <a:ext cx="25159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432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115616" y="3429000"/>
            <a:ext cx="68407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343128" y="728232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SERVER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38128" y="803503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CLIENT</a:t>
            </a:r>
            <a:endParaRPr lang="it-IT" sz="2000" b="1" dirty="0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1835695" y="2832405"/>
            <a:ext cx="1" cy="5965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840252" y="2832405"/>
            <a:ext cx="0" cy="5965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123728" y="2832405"/>
            <a:ext cx="0" cy="45257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123728" y="3284984"/>
            <a:ext cx="4464496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6588224" y="2832405"/>
            <a:ext cx="0" cy="45257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12219" y="2761370"/>
            <a:ext cx="115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RICHIESTA</a:t>
            </a:r>
            <a:endParaRPr lang="it-IT" b="1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7164288" y="2832405"/>
            <a:ext cx="0" cy="74061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417151" y="3573016"/>
            <a:ext cx="574713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1417151" y="2832405"/>
            <a:ext cx="0" cy="74061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735356" y="3851756"/>
            <a:ext cx="110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RISPOSTA</a:t>
            </a:r>
            <a:endParaRPr lang="it-IT" b="1" dirty="0"/>
          </a:p>
        </p:txBody>
      </p:sp>
      <p:pic>
        <p:nvPicPr>
          <p:cNvPr id="17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5" y="105653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ecoffey\AppData\Local\Temp\Rar$DRa0.376\30028_Device_file_server_default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92" y="100542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425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>
            <a:stCxn id="7" idx="3"/>
            <a:endCxn id="6" idx="1"/>
          </p:cNvCxnSpPr>
          <p:nvPr/>
        </p:nvCxnSpPr>
        <p:spPr>
          <a:xfrm>
            <a:off x="539552" y="2273682"/>
            <a:ext cx="79928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8532440" y="2057658"/>
            <a:ext cx="2160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3528" y="2057658"/>
            <a:ext cx="2160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18068" y="548680"/>
            <a:ext cx="679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TRASMISSIONE BROADCAST SU UN MEZZO TRASMISSIVO CONDIVISO</a:t>
            </a:r>
            <a:endParaRPr lang="it-IT" b="1" dirty="0"/>
          </a:p>
        </p:txBody>
      </p:sp>
      <p:cxnSp>
        <p:nvCxnSpPr>
          <p:cNvPr id="26" name="Connettore 1 25"/>
          <p:cNvCxnSpPr/>
          <p:nvPr/>
        </p:nvCxnSpPr>
        <p:spPr>
          <a:xfrm>
            <a:off x="1074231" y="2273682"/>
            <a:ext cx="0" cy="1672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2082343" y="2273682"/>
            <a:ext cx="0" cy="16953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3018447" y="2273682"/>
            <a:ext cx="0" cy="17045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4026559" y="2273682"/>
            <a:ext cx="0" cy="17045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5106679" y="2273682"/>
            <a:ext cx="0" cy="17045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6042783" y="2273682"/>
            <a:ext cx="0" cy="16953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922064" y="2292952"/>
            <a:ext cx="0" cy="17045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8017622" y="2273682"/>
            <a:ext cx="0" cy="17045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894613" y="4630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43" name="Rettangolo 42"/>
          <p:cNvSpPr/>
          <p:nvPr/>
        </p:nvSpPr>
        <p:spPr>
          <a:xfrm>
            <a:off x="1931500" y="46303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2849504" y="4661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875716" y="46648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4955836" y="46648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891940" y="46648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6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910814" y="4700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7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66779" y="4680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8</a:t>
            </a:r>
            <a:endParaRPr lang="it-IT" b="1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611560" y="3109857"/>
            <a:ext cx="784887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5106679" y="3121371"/>
            <a:ext cx="0" cy="8568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ccia curva 22"/>
          <p:cNvSpPr/>
          <p:nvPr/>
        </p:nvSpPr>
        <p:spPr>
          <a:xfrm flipH="1">
            <a:off x="1028512" y="3125968"/>
            <a:ext cx="45719" cy="843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7" name="Connettore 2 26"/>
          <p:cNvCxnSpPr>
            <a:stCxn id="23" idx="0"/>
          </p:cNvCxnSpPr>
          <p:nvPr/>
        </p:nvCxnSpPr>
        <p:spPr>
          <a:xfrm>
            <a:off x="1039942" y="3125968"/>
            <a:ext cx="11429" cy="87155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2082343" y="3121371"/>
            <a:ext cx="0" cy="84768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3018447" y="3125968"/>
            <a:ext cx="0" cy="8522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4026559" y="3125968"/>
            <a:ext cx="0" cy="8522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6042783" y="3109857"/>
            <a:ext cx="0" cy="85920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6933940" y="3115614"/>
            <a:ext cx="0" cy="86839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8017622" y="3121371"/>
            <a:ext cx="0" cy="8568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30" y="3969060"/>
            <a:ext cx="71938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48" y="3953814"/>
            <a:ext cx="71938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91" y="3969060"/>
            <a:ext cx="71938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87" y="3948076"/>
            <a:ext cx="71938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67" y="3936723"/>
            <a:ext cx="71938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55" y="3936723"/>
            <a:ext cx="71938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07" y="3936723"/>
            <a:ext cx="71938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C:\Users\ecoffey\AppData\Local\Temp\Rar$DRa1.653\30059_Device_laptop_3145_default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9" y="3946032"/>
            <a:ext cx="71938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55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2348880"/>
            <a:ext cx="5760640" cy="720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2411760" y="2348880"/>
            <a:ext cx="0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3275856" y="2348880"/>
            <a:ext cx="0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1691680" y="2478087"/>
            <a:ext cx="557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prstClr val="black"/>
                </a:solidFill>
              </a:rPr>
              <a:t>DA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55776" y="2478087"/>
            <a:ext cx="51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SA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44008" y="2478086"/>
            <a:ext cx="815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INFO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55776" y="3861047"/>
            <a:ext cx="3762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DA= DESTINATION ADDRESS</a:t>
            </a:r>
          </a:p>
          <a:p>
            <a:r>
              <a:rPr lang="it-IT" sz="2400" b="1" dirty="0" smtClean="0"/>
              <a:t>SA=  SOURCE ADDRESS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287252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11296</TotalTime>
  <Words>4621</Words>
  <Application>Microsoft Office PowerPoint</Application>
  <PresentationFormat>Presentazione su schermo (4:3)</PresentationFormat>
  <Paragraphs>2491</Paragraphs>
  <Slides>334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334</vt:i4>
      </vt:variant>
    </vt:vector>
  </HeadingPairs>
  <TitlesOfParts>
    <vt:vector size="338" baseType="lpstr"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Vito Speroni</dc:creator>
  <cp:lastModifiedBy>Utente Windows</cp:lastModifiedBy>
  <cp:revision>1501</cp:revision>
  <dcterms:created xsi:type="dcterms:W3CDTF">2016-08-31T07:20:02Z</dcterms:created>
  <dcterms:modified xsi:type="dcterms:W3CDTF">2017-05-05T15:09:02Z</dcterms:modified>
</cp:coreProperties>
</file>