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3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3F092C-8187-453F-879A-34E78A0CA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C4B4B7-21B0-49A6-A157-5B772F62C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D67F2F-2D71-4FFE-BBD5-F8B696F5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248081-EEB3-492F-8D23-3B190413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DE44A-ADF7-424B-BF47-9793AD30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D5A21-41F6-4BAE-837E-315D3EE7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65E2D7-5599-41FC-AF26-8C4CEF67F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20E7C2-D9F7-45ED-BDE2-B1CE7842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116C8-995F-4F2C-AC57-DD5BA8FB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A792B-3718-43BD-8598-5971AE46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FE70C3-00A9-4DBD-8A5B-BE8D874C9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3098D-6D3D-4E55-B3B0-4DE377CD4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06935-4BC7-4EBC-BDCC-460DAD48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6F5BE1-5BA5-46B2-AB2C-CBC4EFDD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02F460-598E-4BC8-BAD9-FE0A48E6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0642F-B8C8-4D33-82E7-2A4B1C7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6ECFD-BC48-47B2-B81D-F9ACA8CC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77DABB-023D-40A3-84CD-E824699B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4BCE8F-86E2-451A-88F3-11801E6A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A2198F-F96F-438E-B267-559CF2B9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3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11C31-B236-49B7-8B3B-F174AD2E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9306A-9147-4C99-A0B3-A3DFE33DE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77C7E-C8E2-44B5-B114-CEF34231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E9ACE8-5D0E-44F7-A1D6-6345709C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17FEDA-44CB-44DF-B81E-0D56C93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A9768-12A2-4CB5-97B0-F646E58C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24FA5E-A872-47ED-82A3-00013AEF7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215AD8-FFE8-483B-929F-DD0C750F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443B45-37FD-4BFF-80C9-71FFE557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2D2954-B20D-408E-9DAF-CB3F980A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90473C-ECEB-4908-A516-FF0B4638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1B1D0-DF17-4A71-8936-03968D63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FDA10B-54F5-4892-8B76-CE589B1A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5D15D5-173D-4A2C-9118-044BA14E3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39F8BE-33AF-473F-B1F7-5750C42F6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CD5DB8-A515-41D7-A1B6-37DDB5ADC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2EF520-80B7-43B0-B984-F7F10CBF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2A299B-DA1C-47B9-8E3E-0BBA5869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808A0E-B4AB-4BCB-B02D-58AE3090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0EF42-C40B-4A9F-B1D2-E51D3245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425F1A-5CA7-42CE-A4C3-74C5AE2C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84DBE2-C5AD-4364-B214-2BA23605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425F80-0E72-44F2-A018-F2BD43A5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FC109A-7CD7-4E45-AB7B-2779112B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7F2A9-2AFA-4887-97BC-5747B5D4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BD0C2F-0448-4A20-BC41-3EEFE440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D3825-C008-4623-B5B8-2A9216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47EE7-4996-4C77-B1BB-69094E44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A39123-6397-43AE-98CE-E4FD7C69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CBC1A9-9973-40F8-B1BC-7D5B3443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E7D876-F457-4AC7-9455-DA69D09E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9A93B1-9E33-434F-BD7B-A9D0A0A3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DA2E6-3A75-44D9-8140-7B852F8F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DC52D2-1558-4EB4-9521-2199B9DD9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97FA9-4DE7-4682-A9DD-25FBC7A0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B56D80-CEE0-41F7-9F33-BAC764E2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ABD966-8EF7-47CC-A16F-135F61CC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1C894C-83B7-47CC-85BE-C717593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2DF33D-74E5-4E53-96D7-3A7392FD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654D93-B8E7-43A9-A5C6-297654C2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CC0756-0A80-4557-A755-9253C99C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5C2C-4EFD-4EC6-B68B-D61217C7F62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806117-7B73-4A80-A5CA-311AFFD6C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9504A4-D8C5-4767-80CB-56A3B9B6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51F0-429A-4663-B5E8-0E9577A99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D5711-3AD3-44F4-9C5D-55C4182F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Immagini</a:t>
            </a:r>
            <a:r>
              <a:rPr lang="en-US" dirty="0"/>
              <a:t> e </a:t>
            </a:r>
            <a:r>
              <a:rPr lang="en-US" dirty="0" err="1"/>
              <a:t>Schemi</a:t>
            </a:r>
            <a:endParaRPr lang="en-US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E507E0E-465C-42AD-B884-86C7FB85C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US">
            <a:extLst>
              <a:ext uri="{FF2B5EF4-FFF2-40B4-BE49-F238E27FC236}">
                <a16:creationId xmlns:a16="http://schemas.microsoft.com/office/drawing/2014/main" id="{BA50CE7A-E183-4DE2-B347-4A8A67C16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3"/>
            <a:ext cx="121920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41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DA TELEFONI">
            <a:extLst>
              <a:ext uri="{FF2B5EF4-FFF2-40B4-BE49-F238E27FC236}">
                <a16:creationId xmlns:a16="http://schemas.microsoft.com/office/drawing/2014/main" id="{BEE73ADC-871D-44E7-8CDA-98EA520C4A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0"/>
            <a:ext cx="1194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228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PLITTER ABITAZIONE">
            <a:extLst>
              <a:ext uri="{FF2B5EF4-FFF2-40B4-BE49-F238E27FC236}">
                <a16:creationId xmlns:a16="http://schemas.microsoft.com/office/drawing/2014/main" id="{596BC42A-45B5-4978-9DD2-2B1216E8C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910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TELLA">
            <a:extLst>
              <a:ext uri="{FF2B5EF4-FFF2-40B4-BE49-F238E27FC236}">
                <a16:creationId xmlns:a16="http://schemas.microsoft.com/office/drawing/2014/main" id="{87195E1E-8B5B-48C6-99A9-6F2EBF1D3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0"/>
            <a:ext cx="888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7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elefono specifico">
            <a:extLst>
              <a:ext uri="{FF2B5EF4-FFF2-40B4-BE49-F238E27FC236}">
                <a16:creationId xmlns:a16="http://schemas.microsoft.com/office/drawing/2014/main" id="{741F439D-D3CA-4F98-9F91-1849607DF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3"/>
            <a:ext cx="12192000" cy="65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14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OKEN RING">
            <a:extLst>
              <a:ext uri="{FF2B5EF4-FFF2-40B4-BE49-F238E27FC236}">
                <a16:creationId xmlns:a16="http://schemas.microsoft.com/office/drawing/2014/main" id="{DADBEE37-7E84-435D-9851-9D932CE8E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0"/>
            <a:ext cx="892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89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OIP 5">
            <a:extLst>
              <a:ext uri="{FF2B5EF4-FFF2-40B4-BE49-F238E27FC236}">
                <a16:creationId xmlns:a16="http://schemas.microsoft.com/office/drawing/2014/main" id="{A64C99F4-DC9C-4203-A408-DBC16F58F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35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OIP 6">
            <a:extLst>
              <a:ext uri="{FF2B5EF4-FFF2-40B4-BE49-F238E27FC236}">
                <a16:creationId xmlns:a16="http://schemas.microsoft.com/office/drawing/2014/main" id="{FD73CD90-CB3C-491A-A681-55888FC0D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23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OIP">
            <a:extLst>
              <a:ext uri="{FF2B5EF4-FFF2-40B4-BE49-F238E27FC236}">
                <a16:creationId xmlns:a16="http://schemas.microsoft.com/office/drawing/2014/main" id="{77A94B13-2F07-49E6-9646-FE448BA12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BINET">
            <a:extLst>
              <a:ext uri="{FF2B5EF4-FFF2-40B4-BE49-F238E27FC236}">
                <a16:creationId xmlns:a16="http://schemas.microsoft.com/office/drawing/2014/main" id="{A2C32161-59B3-4F13-AD3C-D8E794D81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12192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BINET1">
            <a:extLst>
              <a:ext uri="{FF2B5EF4-FFF2-40B4-BE49-F238E27FC236}">
                <a16:creationId xmlns:a16="http://schemas.microsoft.com/office/drawing/2014/main" id="{4FC8ECE7-BDFC-4A33-80DB-71B7C4CD2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13"/>
            <a:ext cx="12192000" cy="48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VO INTERNO">
            <a:extLst>
              <a:ext uri="{FF2B5EF4-FFF2-40B4-BE49-F238E27FC236}">
                <a16:creationId xmlns:a16="http://schemas.microsoft.com/office/drawing/2014/main" id="{EB655770-6AF2-4328-A4D7-2BCCD920A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3"/>
            <a:ext cx="12192000" cy="63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4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E TELEFONICA">
            <a:extLst>
              <a:ext uri="{FF2B5EF4-FFF2-40B4-BE49-F238E27FC236}">
                <a16:creationId xmlns:a16="http://schemas.microsoft.com/office/drawing/2014/main" id="{37C78789-01F3-4351-803D-511A388F7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888"/>
            <a:ext cx="12192000" cy="5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">
            <a:extLst>
              <a:ext uri="{FF2B5EF4-FFF2-40B4-BE49-F238E27FC236}">
                <a16:creationId xmlns:a16="http://schemas.microsoft.com/office/drawing/2014/main" id="{A6583B74-8080-4C4C-A88F-A09FC7E87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5"/>
            <a:ext cx="12192000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2">
            <a:extLst>
              <a:ext uri="{FF2B5EF4-FFF2-40B4-BE49-F238E27FC236}">
                <a16:creationId xmlns:a16="http://schemas.microsoft.com/office/drawing/2014/main" id="{32368DED-4DF6-4DC7-B53A-0634D35EA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5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6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3">
            <a:extLst>
              <a:ext uri="{FF2B5EF4-FFF2-40B4-BE49-F238E27FC236}">
                <a16:creationId xmlns:a16="http://schemas.microsoft.com/office/drawing/2014/main" id="{0D1C9650-2664-4134-990E-A7AD51754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0"/>
            <a:ext cx="1063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4">
            <a:extLst>
              <a:ext uri="{FF2B5EF4-FFF2-40B4-BE49-F238E27FC236}">
                <a16:creationId xmlns:a16="http://schemas.microsoft.com/office/drawing/2014/main" id="{174034CE-8C11-4835-8625-E01F585CD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5">
            <a:extLst>
              <a:ext uri="{FF2B5EF4-FFF2-40B4-BE49-F238E27FC236}">
                <a16:creationId xmlns:a16="http://schemas.microsoft.com/office/drawing/2014/main" id="{255B5B2F-6CC4-457D-A476-92417EF25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12192000" cy="53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6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CX">
            <a:extLst>
              <a:ext uri="{FF2B5EF4-FFF2-40B4-BE49-F238E27FC236}">
                <a16:creationId xmlns:a16="http://schemas.microsoft.com/office/drawing/2014/main" id="{3142E770-E650-4388-9118-75120A6F6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0"/>
            <a:ext cx="11385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6">
            <a:extLst>
              <a:ext uri="{FF2B5EF4-FFF2-40B4-BE49-F238E27FC236}">
                <a16:creationId xmlns:a16="http://schemas.microsoft.com/office/drawing/2014/main" id="{35BB3026-DF3C-43D9-A855-94D7DFF8D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38"/>
            <a:ext cx="12192000" cy="53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7">
            <a:extLst>
              <a:ext uri="{FF2B5EF4-FFF2-40B4-BE49-F238E27FC236}">
                <a16:creationId xmlns:a16="http://schemas.microsoft.com/office/drawing/2014/main" id="{E3818E37-81D5-434A-A750-603E5313E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8">
            <a:extLst>
              <a:ext uri="{FF2B5EF4-FFF2-40B4-BE49-F238E27FC236}">
                <a16:creationId xmlns:a16="http://schemas.microsoft.com/office/drawing/2014/main" id="{1DDFEFAF-67A3-4F98-B595-17CA198E30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818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9">
            <a:extLst>
              <a:ext uri="{FF2B5EF4-FFF2-40B4-BE49-F238E27FC236}">
                <a16:creationId xmlns:a16="http://schemas.microsoft.com/office/drawing/2014/main" id="{0958F30C-F3E2-41F2-8030-B58E91319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0">
            <a:extLst>
              <a:ext uri="{FF2B5EF4-FFF2-40B4-BE49-F238E27FC236}">
                <a16:creationId xmlns:a16="http://schemas.microsoft.com/office/drawing/2014/main" id="{B8E4924D-BF60-465F-91DF-F59E0E263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1">
            <a:extLst>
              <a:ext uri="{FF2B5EF4-FFF2-40B4-BE49-F238E27FC236}">
                <a16:creationId xmlns:a16="http://schemas.microsoft.com/office/drawing/2014/main" id="{8E74D9D1-3CEF-42A0-9251-448CC4301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4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3">
            <a:extLst>
              <a:ext uri="{FF2B5EF4-FFF2-40B4-BE49-F238E27FC236}">
                <a16:creationId xmlns:a16="http://schemas.microsoft.com/office/drawing/2014/main" id="{67898F71-04D6-4E95-A52A-B5F614342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2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4,vsd">
            <a:extLst>
              <a:ext uri="{FF2B5EF4-FFF2-40B4-BE49-F238E27FC236}">
                <a16:creationId xmlns:a16="http://schemas.microsoft.com/office/drawing/2014/main" id="{0B8C19E0-7A44-42BA-AD7D-4AEE76574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263"/>
            <a:ext cx="12192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14">
            <a:extLst>
              <a:ext uri="{FF2B5EF4-FFF2-40B4-BE49-F238E27FC236}">
                <a16:creationId xmlns:a16="http://schemas.microsoft.com/office/drawing/2014/main" id="{EAED0EB5-7167-4900-948C-6246BE900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263"/>
            <a:ext cx="12192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0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20">
            <a:extLst>
              <a:ext uri="{FF2B5EF4-FFF2-40B4-BE49-F238E27FC236}">
                <a16:creationId xmlns:a16="http://schemas.microsoft.com/office/drawing/2014/main" id="{6BF83BF7-D003-42B8-9F74-9B498A84D2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88" y="0"/>
            <a:ext cx="6396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DSL">
            <a:extLst>
              <a:ext uri="{FF2B5EF4-FFF2-40B4-BE49-F238E27FC236}">
                <a16:creationId xmlns:a16="http://schemas.microsoft.com/office/drawing/2014/main" id="{9FF07AFC-C1A6-4A07-B9E7-F8C25198F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"/>
            <a:ext cx="12192000" cy="6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2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21">
            <a:extLst>
              <a:ext uri="{FF2B5EF4-FFF2-40B4-BE49-F238E27FC236}">
                <a16:creationId xmlns:a16="http://schemas.microsoft.com/office/drawing/2014/main" id="{3A348453-1582-4E82-A1B4-ED6807BD9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12192000" cy="51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22">
            <a:extLst>
              <a:ext uri="{FF2B5EF4-FFF2-40B4-BE49-F238E27FC236}">
                <a16:creationId xmlns:a16="http://schemas.microsoft.com/office/drawing/2014/main" id="{ED0019A4-4F5E-418E-8DE6-6511BF4CF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5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30">
            <a:extLst>
              <a:ext uri="{FF2B5EF4-FFF2-40B4-BE49-F238E27FC236}">
                <a16:creationId xmlns:a16="http://schemas.microsoft.com/office/drawing/2014/main" id="{3F124769-6E39-4761-9B6C-4187559ED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0"/>
            <a:ext cx="938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1">
            <a:extLst>
              <a:ext uri="{FF2B5EF4-FFF2-40B4-BE49-F238E27FC236}">
                <a16:creationId xmlns:a16="http://schemas.microsoft.com/office/drawing/2014/main" id="{6C793973-E05D-47D7-AA93-F15A990CD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0"/>
            <a:ext cx="1077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2">
            <a:extLst>
              <a:ext uri="{FF2B5EF4-FFF2-40B4-BE49-F238E27FC236}">
                <a16:creationId xmlns:a16="http://schemas.microsoft.com/office/drawing/2014/main" id="{6ABFE77D-818B-4BBE-8C4E-2151494B3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4">
            <a:extLst>
              <a:ext uri="{FF2B5EF4-FFF2-40B4-BE49-F238E27FC236}">
                <a16:creationId xmlns:a16="http://schemas.microsoft.com/office/drawing/2014/main" id="{4425F29D-BD41-40D6-ABA1-86F566E95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0"/>
            <a:ext cx="1077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5">
            <a:extLst>
              <a:ext uri="{FF2B5EF4-FFF2-40B4-BE49-F238E27FC236}">
                <a16:creationId xmlns:a16="http://schemas.microsoft.com/office/drawing/2014/main" id="{BF4DDA86-37F0-4C43-ADE2-39674C798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" y="0"/>
            <a:ext cx="1208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63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6">
            <a:extLst>
              <a:ext uri="{FF2B5EF4-FFF2-40B4-BE49-F238E27FC236}">
                <a16:creationId xmlns:a16="http://schemas.microsoft.com/office/drawing/2014/main" id="{D3A35E02-E7A0-4EDA-9D02-AB19630A5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1076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94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7">
            <a:extLst>
              <a:ext uri="{FF2B5EF4-FFF2-40B4-BE49-F238E27FC236}">
                <a16:creationId xmlns:a16="http://schemas.microsoft.com/office/drawing/2014/main" id="{FCEF3F22-B390-4510-AA23-360ABC771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0"/>
            <a:ext cx="8964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8">
            <a:extLst>
              <a:ext uri="{FF2B5EF4-FFF2-40B4-BE49-F238E27FC236}">
                <a16:creationId xmlns:a16="http://schemas.microsoft.com/office/drawing/2014/main" id="{DA32591B-4784-402D-A5A5-2B438A128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0"/>
            <a:ext cx="1023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NELLO">
            <a:extLst>
              <a:ext uri="{FF2B5EF4-FFF2-40B4-BE49-F238E27FC236}">
                <a16:creationId xmlns:a16="http://schemas.microsoft.com/office/drawing/2014/main" id="{72A83A6B-BA34-411D-95EE-E15B65B2E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0"/>
            <a:ext cx="892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3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9">
            <a:extLst>
              <a:ext uri="{FF2B5EF4-FFF2-40B4-BE49-F238E27FC236}">
                <a16:creationId xmlns:a16="http://schemas.microsoft.com/office/drawing/2014/main" id="{FAAF84C6-C62E-4C01-8392-6827BF08E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0"/>
            <a:ext cx="1023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16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10">
            <a:extLst>
              <a:ext uri="{FF2B5EF4-FFF2-40B4-BE49-F238E27FC236}">
                <a16:creationId xmlns:a16="http://schemas.microsoft.com/office/drawing/2014/main" id="{15F1ACB1-53BC-4F8D-9519-DD8E56922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0"/>
            <a:ext cx="1048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64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 12">
            <a:extLst>
              <a:ext uri="{FF2B5EF4-FFF2-40B4-BE49-F238E27FC236}">
                <a16:creationId xmlns:a16="http://schemas.microsoft.com/office/drawing/2014/main" id="{0AF79601-9C34-4617-A75C-10F551069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0"/>
            <a:ext cx="1048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1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IN CLOUD">
            <a:extLst>
              <a:ext uri="{FF2B5EF4-FFF2-40B4-BE49-F238E27FC236}">
                <a16:creationId xmlns:a16="http://schemas.microsoft.com/office/drawing/2014/main" id="{B2F48A2B-EAE8-4B53-9A78-7E20FC0BE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95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 VOIP 1">
            <a:extLst>
              <a:ext uri="{FF2B5EF4-FFF2-40B4-BE49-F238E27FC236}">
                <a16:creationId xmlns:a16="http://schemas.microsoft.com/office/drawing/2014/main" id="{80289B82-CC01-48FE-9D1C-BB37B7C78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0"/>
            <a:ext cx="1111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6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">
            <a:extLst>
              <a:ext uri="{FF2B5EF4-FFF2-40B4-BE49-F238E27FC236}">
                <a16:creationId xmlns:a16="http://schemas.microsoft.com/office/drawing/2014/main" id="{D7FB6151-12E1-46ED-A57A-1AAD899B4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06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1">
            <a:extLst>
              <a:ext uri="{FF2B5EF4-FFF2-40B4-BE49-F238E27FC236}">
                <a16:creationId xmlns:a16="http://schemas.microsoft.com/office/drawing/2014/main" id="{D5F50358-0A51-4D8A-951A-8C957024C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9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2">
            <a:extLst>
              <a:ext uri="{FF2B5EF4-FFF2-40B4-BE49-F238E27FC236}">
                <a16:creationId xmlns:a16="http://schemas.microsoft.com/office/drawing/2014/main" id="{C70F6341-E873-4EF6-8CFF-FDABA280C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3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6">
            <a:extLst>
              <a:ext uri="{FF2B5EF4-FFF2-40B4-BE49-F238E27FC236}">
                <a16:creationId xmlns:a16="http://schemas.microsoft.com/office/drawing/2014/main" id="{C4A02CE1-4A41-4F76-9D5A-598A3B14D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3" y="0"/>
            <a:ext cx="788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9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7">
            <a:extLst>
              <a:ext uri="{FF2B5EF4-FFF2-40B4-BE49-F238E27FC236}">
                <a16:creationId xmlns:a16="http://schemas.microsoft.com/office/drawing/2014/main" id="{A78397A8-67A9-438B-9BC6-CFDCBF9CF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MADIO 2">
            <a:extLst>
              <a:ext uri="{FF2B5EF4-FFF2-40B4-BE49-F238E27FC236}">
                <a16:creationId xmlns:a16="http://schemas.microsoft.com/office/drawing/2014/main" id="{1386D35D-A28B-4F3E-BD99-36301B760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0"/>
            <a:ext cx="874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ALINO12">
            <a:extLst>
              <a:ext uri="{FF2B5EF4-FFF2-40B4-BE49-F238E27FC236}">
                <a16:creationId xmlns:a16="http://schemas.microsoft.com/office/drawing/2014/main" id="{3CAD0341-342B-4F5E-8601-E0CF88EB2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2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HIAMATA VOIP">
            <a:extLst>
              <a:ext uri="{FF2B5EF4-FFF2-40B4-BE49-F238E27FC236}">
                <a16:creationId xmlns:a16="http://schemas.microsoft.com/office/drawing/2014/main" id="{9EAE0177-0040-4A03-ABAF-28401D48A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1219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9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LIENTE- SERVER">
            <a:extLst>
              <a:ext uri="{FF2B5EF4-FFF2-40B4-BE49-F238E27FC236}">
                <a16:creationId xmlns:a16="http://schemas.microsoft.com/office/drawing/2014/main" id="{1AABCCB7-B714-4BF1-8046-D2545840E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12192000" cy="6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8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LIENT-SERVER">
            <a:extLst>
              <a:ext uri="{FF2B5EF4-FFF2-40B4-BE49-F238E27FC236}">
                <a16:creationId xmlns:a16="http://schemas.microsoft.com/office/drawing/2014/main" id="{DA2B65B1-7C3E-46F8-A2BF-DF0B105C7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12192000" cy="6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4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LISIONE">
            <a:extLst>
              <a:ext uri="{FF2B5EF4-FFF2-40B4-BE49-F238E27FC236}">
                <a16:creationId xmlns:a16="http://schemas.microsoft.com/office/drawing/2014/main" id="{7199980B-3D66-4C91-ABF3-2708DF693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2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LISIONE1">
            <a:extLst>
              <a:ext uri="{FF2B5EF4-FFF2-40B4-BE49-F238E27FC236}">
                <a16:creationId xmlns:a16="http://schemas.microsoft.com/office/drawing/2014/main" id="{BCB4B377-9504-407B-9F59-EF02E1A59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10006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3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segno3">
            <a:extLst>
              <a:ext uri="{FF2B5EF4-FFF2-40B4-BE49-F238E27FC236}">
                <a16:creationId xmlns:a16="http://schemas.microsoft.com/office/drawing/2014/main" id="{118CC463-CD83-43B8-A97C-FFABB7704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3"/>
            <a:ext cx="12192000" cy="64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3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segno4">
            <a:extLst>
              <a:ext uri="{FF2B5EF4-FFF2-40B4-BE49-F238E27FC236}">
                <a16:creationId xmlns:a16="http://schemas.microsoft.com/office/drawing/2014/main" id="{B6908011-E61B-409D-BCC2-513E1E664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10213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6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segno8">
            <a:extLst>
              <a:ext uri="{FF2B5EF4-FFF2-40B4-BE49-F238E27FC236}">
                <a16:creationId xmlns:a16="http://schemas.microsoft.com/office/drawing/2014/main" id="{19FD323E-5E7D-4E51-9E14-14C47F62E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3" y="0"/>
            <a:ext cx="986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68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SLAM">
            <a:extLst>
              <a:ext uri="{FF2B5EF4-FFF2-40B4-BE49-F238E27FC236}">
                <a16:creationId xmlns:a16="http://schemas.microsoft.com/office/drawing/2014/main" id="{AA5DD803-BA7F-4BD2-A494-9191CFD30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13"/>
            <a:ext cx="12192000" cy="48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MADIO 3">
            <a:extLst>
              <a:ext uri="{FF2B5EF4-FFF2-40B4-BE49-F238E27FC236}">
                <a16:creationId xmlns:a16="http://schemas.microsoft.com/office/drawing/2014/main" id="{6046E58C-519E-4FB1-B505-D2EE1A607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5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OMINIO DI COLLISIONE">
            <a:extLst>
              <a:ext uri="{FF2B5EF4-FFF2-40B4-BE49-F238E27FC236}">
                <a16:creationId xmlns:a16="http://schemas.microsoft.com/office/drawing/2014/main" id="{BB231E0D-2CB6-4BF8-A466-AC0AC89ED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1145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1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PU">
            <a:extLst>
              <a:ext uri="{FF2B5EF4-FFF2-40B4-BE49-F238E27FC236}">
                <a16:creationId xmlns:a16="http://schemas.microsoft.com/office/drawing/2014/main" id="{D86DDE3E-7160-441D-B9F4-F158A8CBC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0"/>
            <a:ext cx="1082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5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THERNET ESTESA">
            <a:extLst>
              <a:ext uri="{FF2B5EF4-FFF2-40B4-BE49-F238E27FC236}">
                <a16:creationId xmlns:a16="http://schemas.microsoft.com/office/drawing/2014/main" id="{AD8EB615-0E13-408A-AF55-94635DDA2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81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THERNET">
            <a:extLst>
              <a:ext uri="{FF2B5EF4-FFF2-40B4-BE49-F238E27FC236}">
                <a16:creationId xmlns:a16="http://schemas.microsoft.com/office/drawing/2014/main" id="{124AF2EE-DD5B-4696-B10C-45D27D334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0"/>
            <a:ext cx="1164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18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THERNET1">
            <a:extLst>
              <a:ext uri="{FF2B5EF4-FFF2-40B4-BE49-F238E27FC236}">
                <a16:creationId xmlns:a16="http://schemas.microsoft.com/office/drawing/2014/main" id="{33F11B83-680E-48CE-B2C6-245E8AEF2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0"/>
            <a:ext cx="888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39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BRA">
            <a:extLst>
              <a:ext uri="{FF2B5EF4-FFF2-40B4-BE49-F238E27FC236}">
                <a16:creationId xmlns:a16="http://schemas.microsoft.com/office/drawing/2014/main" id="{8AA889E7-87FA-4FE8-B71C-810BB0638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121920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1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 1">
            <a:extLst>
              <a:ext uri="{FF2B5EF4-FFF2-40B4-BE49-F238E27FC236}">
                <a16:creationId xmlns:a16="http://schemas.microsoft.com/office/drawing/2014/main" id="{FE841358-613C-47E4-8109-1E9735003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3" y="0"/>
            <a:ext cx="812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2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 2">
            <a:extLst>
              <a:ext uri="{FF2B5EF4-FFF2-40B4-BE49-F238E27FC236}">
                <a16:creationId xmlns:a16="http://schemas.microsoft.com/office/drawing/2014/main" id="{F48258CA-89B6-4CDB-9A7A-E88910795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3" y="0"/>
            <a:ext cx="794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05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 3">
            <a:extLst>
              <a:ext uri="{FF2B5EF4-FFF2-40B4-BE49-F238E27FC236}">
                <a16:creationId xmlns:a16="http://schemas.microsoft.com/office/drawing/2014/main" id="{C6DC1690-5AAD-48DB-8D5A-9E4F9C643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3" y="0"/>
            <a:ext cx="794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5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 4">
            <a:extLst>
              <a:ext uri="{FF2B5EF4-FFF2-40B4-BE49-F238E27FC236}">
                <a16:creationId xmlns:a16="http://schemas.microsoft.com/office/drawing/2014/main" id="{CDAF3704-76FC-44C4-9455-036D233CD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12192000" cy="66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RMADIO">
            <a:extLst>
              <a:ext uri="{FF2B5EF4-FFF2-40B4-BE49-F238E27FC236}">
                <a16:creationId xmlns:a16="http://schemas.microsoft.com/office/drawing/2014/main" id="{4B64BF93-165B-4F27-A15F-253B3186F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0"/>
            <a:ext cx="193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70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">
            <a:extLst>
              <a:ext uri="{FF2B5EF4-FFF2-40B4-BE49-F238E27FC236}">
                <a16:creationId xmlns:a16="http://schemas.microsoft.com/office/drawing/2014/main" id="{CFDF108B-3E61-47D6-8102-0EBB92554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7745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4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REWALL3">
            <a:extLst>
              <a:ext uri="{FF2B5EF4-FFF2-40B4-BE49-F238E27FC236}">
                <a16:creationId xmlns:a16="http://schemas.microsoft.com/office/drawing/2014/main" id="{E4FA606A-B7D8-417B-86EF-EAF955CB7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5"/>
            <a:ext cx="12192000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9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LUSSO">
            <a:extLst>
              <a:ext uri="{FF2B5EF4-FFF2-40B4-BE49-F238E27FC236}">
                <a16:creationId xmlns:a16="http://schemas.microsoft.com/office/drawing/2014/main" id="{842E27B2-819D-41F9-AD03-85AB6D4EE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738"/>
            <a:ext cx="12192000" cy="54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8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TTH">
            <a:extLst>
              <a:ext uri="{FF2B5EF4-FFF2-40B4-BE49-F238E27FC236}">
                <a16:creationId xmlns:a16="http://schemas.microsoft.com/office/drawing/2014/main" id="{DD9B943F-EBAE-401A-B74F-5EB554F76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3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BE">
            <a:extLst>
              <a:ext uri="{FF2B5EF4-FFF2-40B4-BE49-F238E27FC236}">
                <a16:creationId xmlns:a16="http://schemas.microsoft.com/office/drawing/2014/main" id="{629B9EE4-E114-425B-B222-073A5E5AD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8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OST">
            <a:extLst>
              <a:ext uri="{FF2B5EF4-FFF2-40B4-BE49-F238E27FC236}">
                <a16:creationId xmlns:a16="http://schemas.microsoft.com/office/drawing/2014/main" id="{F31AB1A8-2D77-404F-8E10-95F1E3DBA7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838"/>
            <a:ext cx="12192000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OST1">
            <a:extLst>
              <a:ext uri="{FF2B5EF4-FFF2-40B4-BE49-F238E27FC236}">
                <a16:creationId xmlns:a16="http://schemas.microsoft.com/office/drawing/2014/main" id="{B73B3C72-4E03-44B1-AE43-2C2A6A804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838"/>
            <a:ext cx="12192000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85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UB">
            <a:extLst>
              <a:ext uri="{FF2B5EF4-FFF2-40B4-BE49-F238E27FC236}">
                <a16:creationId xmlns:a16="http://schemas.microsoft.com/office/drawing/2014/main" id="{F3948397-02B1-4A68-A25D-7DEE1150E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0"/>
            <a:ext cx="9821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3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PBX">
            <a:extLst>
              <a:ext uri="{FF2B5EF4-FFF2-40B4-BE49-F238E27FC236}">
                <a16:creationId xmlns:a16="http://schemas.microsoft.com/office/drawing/2014/main" id="{3EFD2899-1A8B-4BE6-98BE-9DDF9FF8F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998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3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AN 2">
            <a:extLst>
              <a:ext uri="{FF2B5EF4-FFF2-40B4-BE49-F238E27FC236}">
                <a16:creationId xmlns:a16="http://schemas.microsoft.com/office/drawing/2014/main" id="{4EF209ED-97B1-4E49-95B7-4813A8DA0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0" y="0"/>
            <a:ext cx="646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OX">
            <a:extLst>
              <a:ext uri="{FF2B5EF4-FFF2-40B4-BE49-F238E27FC236}">
                <a16:creationId xmlns:a16="http://schemas.microsoft.com/office/drawing/2014/main" id="{222B4F59-88DD-4C92-8F3E-EBFBB1080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13"/>
            <a:ext cx="12192000" cy="48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46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AN 3">
            <a:extLst>
              <a:ext uri="{FF2B5EF4-FFF2-40B4-BE49-F238E27FC236}">
                <a16:creationId xmlns:a16="http://schemas.microsoft.com/office/drawing/2014/main" id="{A28582F4-DF8D-433A-930A-17296A27A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0"/>
            <a:ext cx="8224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676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AN A INTERNET">
            <a:extLst>
              <a:ext uri="{FF2B5EF4-FFF2-40B4-BE49-F238E27FC236}">
                <a16:creationId xmlns:a16="http://schemas.microsoft.com/office/drawing/2014/main" id="{7F41900D-FBDB-4D86-803A-86A6A489D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998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10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A INTERNET 1">
            <a:extLst>
              <a:ext uri="{FF2B5EF4-FFF2-40B4-BE49-F238E27FC236}">
                <a16:creationId xmlns:a16="http://schemas.microsoft.com/office/drawing/2014/main" id="{BA81DBB6-5213-4020-9762-68300E0BA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998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97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DEDICATA 2 FILI">
            <a:extLst>
              <a:ext uri="{FF2B5EF4-FFF2-40B4-BE49-F238E27FC236}">
                <a16:creationId xmlns:a16="http://schemas.microsoft.com/office/drawing/2014/main" id="{F2D486C4-2A95-4E68-9733-1ED26D40C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0"/>
            <a:ext cx="1072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758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DEDICATA 4 FILI">
            <a:extLst>
              <a:ext uri="{FF2B5EF4-FFF2-40B4-BE49-F238E27FC236}">
                <a16:creationId xmlns:a16="http://schemas.microsoft.com/office/drawing/2014/main" id="{1FF220ED-D82F-40F5-A376-BF1AB092B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0"/>
            <a:ext cx="10393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910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DEDICATA">
            <a:extLst>
              <a:ext uri="{FF2B5EF4-FFF2-40B4-BE49-F238E27FC236}">
                <a16:creationId xmlns:a16="http://schemas.microsoft.com/office/drawing/2014/main" id="{303A6B66-F98B-4669-A84B-983326C75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1127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19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DEDICATA1">
            <a:extLst>
              <a:ext uri="{FF2B5EF4-FFF2-40B4-BE49-F238E27FC236}">
                <a16:creationId xmlns:a16="http://schemas.microsoft.com/office/drawing/2014/main" id="{83CA2C1D-3F3E-41B8-ADF1-7D23DE058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3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18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NEA TELEFONICA">
            <a:extLst>
              <a:ext uri="{FF2B5EF4-FFF2-40B4-BE49-F238E27FC236}">
                <a16:creationId xmlns:a16="http://schemas.microsoft.com/office/drawing/2014/main" id="{BB89A985-C6BB-47E4-8387-23D8DEC36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0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CAL LOOP">
            <a:extLst>
              <a:ext uri="{FF2B5EF4-FFF2-40B4-BE49-F238E27FC236}">
                <a16:creationId xmlns:a16="http://schemas.microsoft.com/office/drawing/2014/main" id="{7B8AB0A6-B6B9-48BA-8847-917652FAE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25"/>
            <a:ext cx="12192000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03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NUVOLA">
            <a:extLst>
              <a:ext uri="{FF2B5EF4-FFF2-40B4-BE49-F238E27FC236}">
                <a16:creationId xmlns:a16="http://schemas.microsoft.com/office/drawing/2014/main" id="{EA9AA9C9-4E5A-4E51-8E70-4DD1C8BA37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88"/>
            <a:ext cx="12192000" cy="50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4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ROADCAST">
            <a:extLst>
              <a:ext uri="{FF2B5EF4-FFF2-40B4-BE49-F238E27FC236}">
                <a16:creationId xmlns:a16="http://schemas.microsoft.com/office/drawing/2014/main" id="{E051FFA6-E7FF-4209-BEDE-AF350A469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8"/>
            <a:ext cx="12192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5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RABOLA">
            <a:extLst>
              <a:ext uri="{FF2B5EF4-FFF2-40B4-BE49-F238E27FC236}">
                <a16:creationId xmlns:a16="http://schemas.microsoft.com/office/drawing/2014/main" id="{94DF7C3D-1F0D-4CDC-854E-0091C872B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72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RABOLA1">
            <a:extLst>
              <a:ext uri="{FF2B5EF4-FFF2-40B4-BE49-F238E27FC236}">
                <a16:creationId xmlns:a16="http://schemas.microsoft.com/office/drawing/2014/main" id="{EB3A661A-B0D0-4BF8-92A9-CD182681BA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53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UNTO PUNTO">
            <a:extLst>
              <a:ext uri="{FF2B5EF4-FFF2-40B4-BE49-F238E27FC236}">
                <a16:creationId xmlns:a16="http://schemas.microsoft.com/office/drawing/2014/main" id="{EA2D81AC-BE95-4968-916C-8747FD66A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0"/>
            <a:ext cx="925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44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ACK">
            <a:extLst>
              <a:ext uri="{FF2B5EF4-FFF2-40B4-BE49-F238E27FC236}">
                <a16:creationId xmlns:a16="http://schemas.microsoft.com/office/drawing/2014/main" id="{CD789AEC-C7D0-40FB-A22F-668BCD341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0"/>
            <a:ext cx="12149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87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ACK1">
            <a:extLst>
              <a:ext uri="{FF2B5EF4-FFF2-40B4-BE49-F238E27FC236}">
                <a16:creationId xmlns:a16="http://schemas.microsoft.com/office/drawing/2014/main" id="{AD04315B-71A0-4D36-9CFB-4A4A27F7E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3"/>
            <a:ext cx="12192000" cy="65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709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ACK2">
            <a:extLst>
              <a:ext uri="{FF2B5EF4-FFF2-40B4-BE49-F238E27FC236}">
                <a16:creationId xmlns:a16="http://schemas.microsoft.com/office/drawing/2014/main" id="{6352C5E1-20E0-41A4-B063-E5B3D7C7A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0"/>
            <a:ext cx="904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47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ETE PUBBLICA">
            <a:extLst>
              <a:ext uri="{FF2B5EF4-FFF2-40B4-BE49-F238E27FC236}">
                <a16:creationId xmlns:a16="http://schemas.microsoft.com/office/drawing/2014/main" id="{8B67ACBD-A80F-4EEA-9CCC-AEABD6D63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0"/>
            <a:ext cx="871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9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ETE URBANA">
            <a:extLst>
              <a:ext uri="{FF2B5EF4-FFF2-40B4-BE49-F238E27FC236}">
                <a16:creationId xmlns:a16="http://schemas.microsoft.com/office/drawing/2014/main" id="{B8D01779-F77F-46AE-A10B-177B46EA9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2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OE">
            <a:extLst>
              <a:ext uri="{FF2B5EF4-FFF2-40B4-BE49-F238E27FC236}">
                <a16:creationId xmlns:a16="http://schemas.microsoft.com/office/drawing/2014/main" id="{505A81A0-954E-4456-B603-BD65E8F1C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775"/>
            <a:ext cx="12192000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424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OUTER CISCO">
            <a:extLst>
              <a:ext uri="{FF2B5EF4-FFF2-40B4-BE49-F238E27FC236}">
                <a16:creationId xmlns:a16="http://schemas.microsoft.com/office/drawing/2014/main" id="{5EA7CE82-AD8E-4298-B41E-CB43BEBB5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3" y="0"/>
            <a:ext cx="962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9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107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Tema di Office</vt:lpstr>
      <vt:lpstr>Immagini e Schemi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Immagini e Schemi</dc:title>
  <dc:creator>Alessandro Speroni</dc:creator>
  <cp:lastModifiedBy>Alessandro Speroni</cp:lastModifiedBy>
  <cp:revision>1</cp:revision>
  <dcterms:created xsi:type="dcterms:W3CDTF">2017-10-27T14:58:51Z</dcterms:created>
  <dcterms:modified xsi:type="dcterms:W3CDTF">2017-10-27T14:59:38Z</dcterms:modified>
</cp:coreProperties>
</file>